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6" r:id="rId5"/>
    <p:sldId id="349" r:id="rId6"/>
    <p:sldId id="389" r:id="rId7"/>
    <p:sldId id="358" r:id="rId8"/>
    <p:sldId id="363" r:id="rId9"/>
    <p:sldId id="359" r:id="rId10"/>
    <p:sldId id="390" r:id="rId11"/>
    <p:sldId id="364" r:id="rId12"/>
    <p:sldId id="400" r:id="rId13"/>
    <p:sldId id="360" r:id="rId14"/>
    <p:sldId id="366" r:id="rId15"/>
    <p:sldId id="399" r:id="rId16"/>
    <p:sldId id="365" r:id="rId17"/>
    <p:sldId id="367" r:id="rId18"/>
    <p:sldId id="368" r:id="rId19"/>
    <p:sldId id="369" r:id="rId20"/>
    <p:sldId id="370" r:id="rId21"/>
    <p:sldId id="371" r:id="rId22"/>
    <p:sldId id="372" r:id="rId23"/>
    <p:sldId id="401" r:id="rId24"/>
    <p:sldId id="391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382" r:id="rId35"/>
    <p:sldId id="383" r:id="rId36"/>
    <p:sldId id="384" r:id="rId37"/>
    <p:sldId id="385" r:id="rId38"/>
    <p:sldId id="397" r:id="rId39"/>
    <p:sldId id="398" r:id="rId40"/>
    <p:sldId id="392" r:id="rId41"/>
    <p:sldId id="388" r:id="rId42"/>
    <p:sldId id="393" r:id="rId43"/>
    <p:sldId id="361" r:id="rId44"/>
    <p:sldId id="396" r:id="rId45"/>
    <p:sldId id="362" r:id="rId46"/>
  </p:sldIdLst>
  <p:sldSz cx="9906000" cy="6858000" type="A4"/>
  <p:notesSz cx="6797675" cy="9928225"/>
  <p:custDataLst>
    <p:tags r:id="rId49"/>
  </p:custDataLst>
  <p:defaultTextStyle>
    <a:defPPr>
      <a:defRPr lang="en-US"/>
    </a:defPPr>
    <a:lvl1pPr marL="0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6327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2655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08981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45308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81635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17962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54289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90616" algn="l" defTabSz="872655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CBCDCF"/>
    <a:srgbClr val="D6EEF3"/>
    <a:srgbClr val="E9F5F7"/>
    <a:srgbClr val="D9D9D9"/>
    <a:srgbClr val="003F72"/>
    <a:srgbClr val="ECC0B0"/>
    <a:srgbClr val="FCD5B9"/>
    <a:srgbClr val="DBEEEF"/>
    <a:srgbClr val="C6D4E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6" autoAdjust="0"/>
    <p:restoredTop sz="83000" autoAdjust="0"/>
  </p:normalViewPr>
  <p:slideViewPr>
    <p:cSldViewPr snapToObjects="1" showGuides="1">
      <p:cViewPr>
        <p:scale>
          <a:sx n="70" d="100"/>
          <a:sy n="70" d="100"/>
        </p:scale>
        <p:origin x="-1176" y="-72"/>
      </p:cViewPr>
      <p:guideLst>
        <p:guide orient="horz" pos="3793"/>
        <p:guide orient="horz" pos="1389"/>
        <p:guide orient="horz" pos="4020"/>
        <p:guide orient="horz" pos="845"/>
        <p:guide orient="horz" pos="2931"/>
        <p:guide orient="horz" pos="709"/>
        <p:guide orient="horz" pos="3581"/>
        <p:guide orient="horz" pos="164"/>
        <p:guide pos="315"/>
        <p:guide pos="5920"/>
        <p:guide pos="3120"/>
        <p:guide pos="2984"/>
        <p:guide pos="3256"/>
        <p:guide pos="4926"/>
        <p:guide pos="12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Objects="1" showGuides="1">
      <p:cViewPr varScale="1">
        <p:scale>
          <a:sx n="93" d="100"/>
          <a:sy n="93" d="100"/>
        </p:scale>
        <p:origin x="-3774" y="-114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>
                <a:solidFill>
                  <a:srgbClr val="41404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© Rule Financial</a:t>
            </a:r>
            <a:endParaRPr lang="en-GB" dirty="0">
              <a:latin typeface="Tahoma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5A3ACD-54AE-4BF6-895E-6E5F04B97D48}" type="slidenum">
              <a:rPr lang="en-GB" smtClean="0">
                <a:latin typeface="Tahoma" pitchFamily="34" charset="0"/>
              </a:rPr>
              <a:pPr/>
              <a:t>‹#›</a:t>
            </a:fld>
            <a:endParaRPr lang="en-GB" dirty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512532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9375" y="195263"/>
            <a:ext cx="6886575" cy="47688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58355" y="5198663"/>
            <a:ext cx="6209590" cy="39849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 smtClean="0">
                <a:solidFill>
                  <a:srgbClr val="41404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© Rule Financial</a:t>
            </a:r>
            <a:endParaRPr lang="en-GB" dirty="0">
              <a:latin typeface="Tahoma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ahoma" pitchFamily="34" charset="0"/>
              </a:defRPr>
            </a:lvl1pPr>
          </a:lstStyle>
          <a:p>
            <a:fld id="{59920568-7B89-4656-8145-F87E619B7B8B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53019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00736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801472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202207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602943" algn="l" defTabSz="801472" rtl="0" eaLnBrk="1" latinLnBrk="0" hangingPunct="1">
      <a:defRPr sz="11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003679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04415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05151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05886" algn="l" defTabSz="80147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79375" y="195263"/>
            <a:ext cx="6886575" cy="4768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20568-7B89-4656-8145-F87E619B7B8B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xmlns="" val="3552160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1478" y="4020722"/>
            <a:ext cx="5635377" cy="6302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363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72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08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453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816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6179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90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 dirty="0"/>
          </a:p>
        </p:txBody>
      </p:sp>
      <p:pic>
        <p:nvPicPr>
          <p:cNvPr id="10" name="Picture 9" descr="110513-OverlapGraphic-RGB-1.png"/>
          <p:cNvPicPr>
            <a:picLocks noChangeAspect="1"/>
          </p:cNvPicPr>
          <p:nvPr userDrawn="1"/>
        </p:nvPicPr>
        <p:blipFill>
          <a:blip r:embed="rId2" cstate="print"/>
          <a:srcRect r="175"/>
          <a:stretch>
            <a:fillRect/>
          </a:stretch>
        </p:blipFill>
        <p:spPr>
          <a:xfrm>
            <a:off x="5285849" y="2369256"/>
            <a:ext cx="4620152" cy="4488744"/>
          </a:xfrm>
          <a:prstGeom prst="rect">
            <a:avLst/>
          </a:prstGeom>
        </p:spPr>
      </p:pic>
      <p:pic>
        <p:nvPicPr>
          <p:cNvPr id="12" name="Picture 11" descr="110503-Logo-RGB_WhiteB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0063" y="260648"/>
            <a:ext cx="1339679" cy="9710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9715" y="2367817"/>
            <a:ext cx="6786224" cy="1577892"/>
          </a:xfrm>
        </p:spPr>
        <p:txBody>
          <a:bodyPr lIns="0" tIns="0" anchor="t" anchorCtr="0">
            <a:noAutofit/>
          </a:bodyPr>
          <a:lstStyle>
            <a:lvl1pPr algn="l">
              <a:defRPr sz="32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485775" y="4850607"/>
            <a:ext cx="3108325" cy="85566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buNone/>
              <a:defRPr sz="1200"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en-GB" sz="120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Prepared by/submitted on/version etc: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(with subheading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764" y="260648"/>
            <a:ext cx="8904111" cy="687497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477" y="1340768"/>
            <a:ext cx="4265785" cy="40932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1100" b="1">
                <a:solidFill>
                  <a:schemeClr val="tx2"/>
                </a:solidFill>
              </a:defRPr>
            </a:lvl1pPr>
            <a:lvl2pPr marL="436327" indent="0">
              <a:buNone/>
              <a:defRPr sz="1900" b="1"/>
            </a:lvl2pPr>
            <a:lvl3pPr marL="872655" indent="0">
              <a:buNone/>
              <a:defRPr sz="1700" b="1"/>
            </a:lvl3pPr>
            <a:lvl4pPr marL="1308981" indent="0">
              <a:buNone/>
              <a:defRPr sz="1500" b="1"/>
            </a:lvl4pPr>
            <a:lvl5pPr marL="1745308" indent="0">
              <a:buNone/>
              <a:defRPr sz="1500" b="1"/>
            </a:lvl5pPr>
            <a:lvl6pPr marL="2181635" indent="0">
              <a:buNone/>
              <a:defRPr sz="1500" b="1"/>
            </a:lvl6pPr>
            <a:lvl7pPr marL="2617962" indent="0">
              <a:buNone/>
              <a:defRPr sz="1500" b="1"/>
            </a:lvl7pPr>
            <a:lvl8pPr marL="3054289" indent="0">
              <a:buNone/>
              <a:defRPr sz="1500" b="1"/>
            </a:lvl8pPr>
            <a:lvl9pPr marL="3490616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4" y="1750098"/>
            <a:ext cx="4271961" cy="409828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52497" y="1340768"/>
            <a:ext cx="4252029" cy="40932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sz="1100" b="1">
                <a:solidFill>
                  <a:schemeClr val="tx2"/>
                </a:solidFill>
              </a:defRPr>
            </a:lvl1pPr>
            <a:lvl2pPr marL="436327" indent="0">
              <a:buNone/>
              <a:defRPr sz="1900" b="1"/>
            </a:lvl2pPr>
            <a:lvl3pPr marL="872655" indent="0">
              <a:buNone/>
              <a:defRPr sz="1700" b="1"/>
            </a:lvl3pPr>
            <a:lvl4pPr marL="1308981" indent="0">
              <a:buNone/>
              <a:defRPr sz="1500" b="1"/>
            </a:lvl4pPr>
            <a:lvl5pPr marL="1745308" indent="0">
              <a:buNone/>
              <a:defRPr sz="1500" b="1"/>
            </a:lvl5pPr>
            <a:lvl6pPr marL="2181635" indent="0">
              <a:buNone/>
              <a:defRPr sz="1500" b="1"/>
            </a:lvl6pPr>
            <a:lvl7pPr marL="2617962" indent="0">
              <a:buNone/>
              <a:defRPr sz="1500" b="1"/>
            </a:lvl7pPr>
            <a:lvl8pPr marL="3054289" indent="0">
              <a:buNone/>
              <a:defRPr sz="1500" b="1"/>
            </a:lvl8pPr>
            <a:lvl9pPr marL="3490616" indent="0">
              <a:buNone/>
              <a:defRPr sz="15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52496" y="1750098"/>
            <a:ext cx="4252028" cy="409827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 smtClean="0"/>
              <a:t>Case Study: Title of the case study</a:t>
            </a:r>
            <a:br>
              <a:rPr lang="en-GB" dirty="0" smtClean="0"/>
            </a:br>
            <a:r>
              <a:rPr lang="en-GB" sz="1600" dirty="0" smtClean="0"/>
              <a:t>Client description e.g. Tier 1 investment bank</a:t>
            </a:r>
            <a:endParaRPr lang="en-GB" dirty="0"/>
          </a:p>
        </p:txBody>
      </p:sp>
      <p:sp>
        <p:nvSpPr>
          <p:cNvPr id="25" name="Round Diagonal Corner Rectangle 24"/>
          <p:cNvSpPr/>
          <p:nvPr userDrawn="1"/>
        </p:nvSpPr>
        <p:spPr>
          <a:xfrm>
            <a:off x="1735495" y="3039561"/>
            <a:ext cx="7678380" cy="1477380"/>
          </a:xfrm>
          <a:prstGeom prst="round2DiagRect">
            <a:avLst>
              <a:gd name="adj1" fmla="val 11577"/>
              <a:gd name="adj2" fmla="val 0"/>
            </a:avLst>
          </a:prstGeom>
          <a:solidFill>
            <a:srgbClr val="E9F5F7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872655" fontAlgn="auto">
              <a:spcBef>
                <a:spcPts val="0"/>
              </a:spcBef>
              <a:spcAft>
                <a:spcPts val="0"/>
              </a:spcAft>
            </a:pPr>
            <a:endParaRPr lang="en-GB" sz="1600" b="1" dirty="0">
              <a:solidFill>
                <a:prstClr val="white"/>
              </a:solidFill>
              <a:latin typeface="Tahoma"/>
              <a:ea typeface="+mn-ea"/>
            </a:endParaRPr>
          </a:p>
        </p:txBody>
      </p:sp>
      <p:sp>
        <p:nvSpPr>
          <p:cNvPr id="26" name="Round Diagonal Corner Rectangle 25"/>
          <p:cNvSpPr/>
          <p:nvPr userDrawn="1"/>
        </p:nvSpPr>
        <p:spPr>
          <a:xfrm>
            <a:off x="1733379" y="4544008"/>
            <a:ext cx="7680496" cy="1477380"/>
          </a:xfrm>
          <a:prstGeom prst="round2DiagRect">
            <a:avLst>
              <a:gd name="adj1" fmla="val 11577"/>
              <a:gd name="adj2" fmla="val 0"/>
            </a:avLst>
          </a:prstGeom>
          <a:solidFill>
            <a:srgbClr val="E9F5F7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872655" fontAlgn="auto">
              <a:spcBef>
                <a:spcPts val="0"/>
              </a:spcBef>
              <a:spcAft>
                <a:spcPts val="0"/>
              </a:spcAft>
            </a:pPr>
            <a:endParaRPr lang="en-GB" sz="1600" b="1" dirty="0">
              <a:solidFill>
                <a:prstClr val="white"/>
              </a:solidFill>
              <a:latin typeface="Tahoma"/>
              <a:ea typeface="+mn-ea"/>
            </a:endParaRPr>
          </a:p>
        </p:txBody>
      </p:sp>
      <p:sp>
        <p:nvSpPr>
          <p:cNvPr id="27" name="Round Diagonal Corner Rectangle 26"/>
          <p:cNvSpPr/>
          <p:nvPr userDrawn="1"/>
        </p:nvSpPr>
        <p:spPr>
          <a:xfrm>
            <a:off x="1735495" y="1535113"/>
            <a:ext cx="7678380" cy="1477380"/>
          </a:xfrm>
          <a:prstGeom prst="round2DiagRect">
            <a:avLst>
              <a:gd name="adj1" fmla="val 11577"/>
              <a:gd name="adj2" fmla="val 0"/>
            </a:avLst>
          </a:prstGeom>
          <a:solidFill>
            <a:srgbClr val="E9F5F7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872655" fontAlgn="auto">
              <a:spcBef>
                <a:spcPts val="0"/>
              </a:spcBef>
              <a:spcAft>
                <a:spcPts val="0"/>
              </a:spcAft>
            </a:pPr>
            <a:endParaRPr lang="en-GB" sz="1600" b="1" dirty="0">
              <a:solidFill>
                <a:srgbClr val="FFFFFF"/>
              </a:solidFill>
              <a:latin typeface="Tahoma"/>
              <a:ea typeface="+mn-ea"/>
            </a:endParaRPr>
          </a:p>
        </p:txBody>
      </p:sp>
      <p:sp>
        <p:nvSpPr>
          <p:cNvPr id="28" name="Round Diagonal Corner Rectangle 27"/>
          <p:cNvSpPr/>
          <p:nvPr userDrawn="1"/>
        </p:nvSpPr>
        <p:spPr>
          <a:xfrm>
            <a:off x="502180" y="3039561"/>
            <a:ext cx="1363942" cy="1477380"/>
          </a:xfrm>
          <a:prstGeom prst="round2DiagRect">
            <a:avLst>
              <a:gd name="adj1" fmla="val 11577"/>
              <a:gd name="adj2" fmla="val 0"/>
            </a:avLst>
          </a:prstGeom>
          <a:solidFill>
            <a:schemeClr val="accent1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872655" fontAlgn="auto">
              <a:spcBef>
                <a:spcPts val="0"/>
              </a:spcBef>
              <a:spcAft>
                <a:spcPts val="0"/>
              </a:spcAft>
            </a:pPr>
            <a:r>
              <a:rPr lang="en-GB" sz="1400" b="1" dirty="0" smtClean="0">
                <a:solidFill>
                  <a:prstClr val="white"/>
                </a:solidFill>
                <a:latin typeface="Tahoma"/>
                <a:ea typeface="+mn-ea"/>
              </a:rPr>
              <a:t>The </a:t>
            </a:r>
            <a:br>
              <a:rPr lang="en-GB" sz="1400" b="1" dirty="0" smtClean="0">
                <a:solidFill>
                  <a:prstClr val="white"/>
                </a:solidFill>
                <a:latin typeface="Tahoma"/>
                <a:ea typeface="+mn-ea"/>
              </a:rPr>
            </a:br>
            <a:r>
              <a:rPr lang="en-GB" sz="1400" b="1" dirty="0" smtClean="0">
                <a:solidFill>
                  <a:prstClr val="white"/>
                </a:solidFill>
                <a:latin typeface="Tahoma"/>
                <a:ea typeface="+mn-ea"/>
              </a:rPr>
              <a:t>engagement</a:t>
            </a:r>
            <a:endParaRPr lang="en-GB" sz="1400" b="1" dirty="0">
              <a:solidFill>
                <a:prstClr val="white"/>
              </a:solidFill>
              <a:latin typeface="Tahoma"/>
              <a:ea typeface="+mn-ea"/>
            </a:endParaRPr>
          </a:p>
        </p:txBody>
      </p:sp>
      <p:sp>
        <p:nvSpPr>
          <p:cNvPr id="29" name="Round Diagonal Corner Rectangle 28"/>
          <p:cNvSpPr/>
          <p:nvPr userDrawn="1"/>
        </p:nvSpPr>
        <p:spPr>
          <a:xfrm>
            <a:off x="500064" y="4544008"/>
            <a:ext cx="1363942" cy="1477380"/>
          </a:xfrm>
          <a:prstGeom prst="round2DiagRect">
            <a:avLst>
              <a:gd name="adj1" fmla="val 11577"/>
              <a:gd name="adj2" fmla="val 0"/>
            </a:avLst>
          </a:prstGeom>
          <a:solidFill>
            <a:schemeClr val="accent2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872655" fontAlgn="auto">
              <a:spcBef>
                <a:spcPts val="0"/>
              </a:spcBef>
              <a:spcAft>
                <a:spcPts val="0"/>
              </a:spcAft>
            </a:pPr>
            <a:r>
              <a:rPr lang="en-GB" sz="1400" b="1" dirty="0" smtClean="0">
                <a:solidFill>
                  <a:prstClr val="white"/>
                </a:solidFill>
                <a:latin typeface="Tahoma"/>
                <a:ea typeface="+mn-ea"/>
              </a:rPr>
              <a:t>The </a:t>
            </a:r>
            <a:br>
              <a:rPr lang="en-GB" sz="1400" b="1" dirty="0" smtClean="0">
                <a:solidFill>
                  <a:prstClr val="white"/>
                </a:solidFill>
                <a:latin typeface="Tahoma"/>
                <a:ea typeface="+mn-ea"/>
              </a:rPr>
            </a:br>
            <a:r>
              <a:rPr lang="en-GB" sz="1400" b="1" dirty="0" smtClean="0">
                <a:solidFill>
                  <a:prstClr val="white"/>
                </a:solidFill>
                <a:latin typeface="Tahoma"/>
                <a:ea typeface="+mn-ea"/>
              </a:rPr>
              <a:t>outcome</a:t>
            </a:r>
            <a:endParaRPr lang="en-GB" sz="1400" b="1" dirty="0">
              <a:solidFill>
                <a:prstClr val="white"/>
              </a:solidFill>
              <a:latin typeface="Tahoma"/>
              <a:ea typeface="+mn-ea"/>
            </a:endParaRPr>
          </a:p>
        </p:txBody>
      </p:sp>
      <p:sp>
        <p:nvSpPr>
          <p:cNvPr id="30" name="Round Diagonal Corner Rectangle 29"/>
          <p:cNvSpPr/>
          <p:nvPr userDrawn="1"/>
        </p:nvSpPr>
        <p:spPr>
          <a:xfrm>
            <a:off x="502180" y="1535113"/>
            <a:ext cx="1363942" cy="1477380"/>
          </a:xfrm>
          <a:prstGeom prst="round2DiagRect">
            <a:avLst>
              <a:gd name="adj1" fmla="val 11577"/>
              <a:gd name="adj2" fmla="val 0"/>
            </a:avLst>
          </a:prstGeom>
          <a:solidFill>
            <a:schemeClr val="tx2"/>
          </a:solidFill>
          <a:ln w="1905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872655" fontAlgn="auto">
              <a:spcBef>
                <a:spcPts val="0"/>
              </a:spcBef>
              <a:spcAft>
                <a:spcPts val="0"/>
              </a:spcAft>
            </a:pPr>
            <a:r>
              <a:rPr lang="en-GB" sz="1400" b="1" dirty="0" smtClean="0">
                <a:solidFill>
                  <a:srgbClr val="FFFFFF"/>
                </a:solidFill>
                <a:latin typeface="Tahoma"/>
                <a:ea typeface="+mn-ea"/>
              </a:rPr>
              <a:t>The </a:t>
            </a:r>
            <a:br>
              <a:rPr lang="en-GB" sz="1400" b="1" dirty="0" smtClean="0">
                <a:solidFill>
                  <a:srgbClr val="FFFFFF"/>
                </a:solidFill>
                <a:latin typeface="Tahoma"/>
                <a:ea typeface="+mn-ea"/>
              </a:rPr>
            </a:br>
            <a:r>
              <a:rPr lang="en-GB" sz="1400" b="1" dirty="0" smtClean="0">
                <a:solidFill>
                  <a:srgbClr val="FFFFFF"/>
                </a:solidFill>
                <a:latin typeface="Tahoma"/>
                <a:ea typeface="+mn-ea"/>
              </a:rPr>
              <a:t>challenge</a:t>
            </a:r>
            <a:endParaRPr lang="en-GB" sz="1400" b="1" dirty="0">
              <a:solidFill>
                <a:srgbClr val="FFFFFF"/>
              </a:solidFill>
              <a:latin typeface="Tahoma"/>
              <a:ea typeface="+mn-ea"/>
            </a:endParaRPr>
          </a:p>
        </p:txBody>
      </p:sp>
      <p:sp>
        <p:nvSpPr>
          <p:cNvPr id="31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12619" y="1535113"/>
            <a:ext cx="7501256" cy="1459547"/>
          </a:xfrm>
        </p:spPr>
        <p:txBody>
          <a:bodyPr lIns="0">
            <a:normAutofit/>
          </a:bodyPr>
          <a:lstStyle>
            <a:lvl1pPr marL="179388" indent="-179388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0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0000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0000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en-GB" dirty="0" err="1" smtClean="0"/>
              <a:t>Lorem</a:t>
            </a:r>
            <a:r>
              <a:rPr lang="en-GB" dirty="0" smtClean="0"/>
              <a:t> </a:t>
            </a:r>
            <a:r>
              <a:rPr lang="en-GB" dirty="0" err="1" smtClean="0"/>
              <a:t>ipsum</a:t>
            </a:r>
            <a:r>
              <a:rPr lang="en-GB" dirty="0" smtClean="0"/>
              <a:t> </a:t>
            </a:r>
            <a:r>
              <a:rPr lang="en-GB" dirty="0" err="1" smtClean="0"/>
              <a:t>dolor</a:t>
            </a:r>
            <a:r>
              <a:rPr lang="en-GB" dirty="0" smtClean="0"/>
              <a:t> sit </a:t>
            </a:r>
            <a:r>
              <a:rPr lang="en-GB" dirty="0" err="1" smtClean="0"/>
              <a:t>amet</a:t>
            </a:r>
            <a:r>
              <a:rPr lang="en-GB" dirty="0" smtClean="0"/>
              <a:t>, </a:t>
            </a:r>
            <a:r>
              <a:rPr lang="en-GB" dirty="0" err="1" smtClean="0"/>
              <a:t>consectetur</a:t>
            </a:r>
            <a:r>
              <a:rPr lang="en-GB" dirty="0" smtClean="0"/>
              <a:t> </a:t>
            </a:r>
            <a:r>
              <a:rPr lang="en-GB" dirty="0" err="1" smtClean="0"/>
              <a:t>adipiscing</a:t>
            </a:r>
            <a:r>
              <a:rPr lang="en-GB" dirty="0" smtClean="0"/>
              <a:t> </a:t>
            </a:r>
            <a:r>
              <a:rPr lang="en-GB" dirty="0" err="1" smtClean="0"/>
              <a:t>elit</a:t>
            </a:r>
            <a:r>
              <a:rPr lang="en-GB" dirty="0" smtClean="0"/>
              <a:t>. </a:t>
            </a:r>
          </a:p>
          <a:p>
            <a:pPr lvl="1"/>
            <a:r>
              <a:rPr lang="en-GB" dirty="0" err="1" smtClean="0"/>
              <a:t>Nullam</a:t>
            </a:r>
            <a:r>
              <a:rPr lang="en-GB" dirty="0" smtClean="0"/>
              <a:t> </a:t>
            </a:r>
            <a:r>
              <a:rPr lang="en-GB" dirty="0" err="1" smtClean="0"/>
              <a:t>vel</a:t>
            </a:r>
            <a:r>
              <a:rPr lang="en-GB" dirty="0" smtClean="0"/>
              <a:t> </a:t>
            </a:r>
            <a:r>
              <a:rPr lang="en-GB" dirty="0" err="1" smtClean="0"/>
              <a:t>varius</a:t>
            </a:r>
            <a:r>
              <a:rPr lang="en-GB" dirty="0" smtClean="0"/>
              <a:t> quam. </a:t>
            </a:r>
          </a:p>
          <a:p>
            <a:pPr lvl="2"/>
            <a:r>
              <a:rPr lang="en-GB" dirty="0" err="1" smtClean="0"/>
              <a:t>Aliquam</a:t>
            </a:r>
            <a:r>
              <a:rPr lang="en-GB" dirty="0" smtClean="0"/>
              <a:t> </a:t>
            </a:r>
            <a:r>
              <a:rPr lang="en-GB" dirty="0" err="1" smtClean="0"/>
              <a:t>molestie</a:t>
            </a:r>
            <a:r>
              <a:rPr lang="en-GB" dirty="0" smtClean="0"/>
              <a:t> </a:t>
            </a:r>
            <a:r>
              <a:rPr lang="en-GB" dirty="0" err="1" smtClean="0"/>
              <a:t>sem</a:t>
            </a:r>
            <a:r>
              <a:rPr lang="en-GB" dirty="0" smtClean="0"/>
              <a:t> </a:t>
            </a:r>
            <a:r>
              <a:rPr lang="en-GB" dirty="0" err="1" smtClean="0"/>
              <a:t>nec</a:t>
            </a:r>
            <a:r>
              <a:rPr lang="en-GB" dirty="0" smtClean="0"/>
              <a:t> </a:t>
            </a:r>
            <a:r>
              <a:rPr lang="en-GB" dirty="0" err="1" smtClean="0"/>
              <a:t>augue</a:t>
            </a:r>
            <a:r>
              <a:rPr lang="en-GB" dirty="0" smtClean="0"/>
              <a:t> </a:t>
            </a:r>
            <a:r>
              <a:rPr lang="en-GB" dirty="0" err="1" smtClean="0"/>
              <a:t>mollis</a:t>
            </a:r>
            <a:r>
              <a:rPr lang="en-GB" dirty="0" smtClean="0"/>
              <a:t> </a:t>
            </a:r>
            <a:r>
              <a:rPr lang="en-GB" dirty="0" err="1" smtClean="0"/>
              <a:t>rhoncus</a:t>
            </a:r>
            <a:r>
              <a:rPr lang="en-GB" dirty="0" smtClean="0"/>
              <a:t>. </a:t>
            </a:r>
          </a:p>
          <a:p>
            <a:pPr lvl="2"/>
            <a:r>
              <a:rPr lang="en-GB" dirty="0" err="1" smtClean="0"/>
              <a:t>Curabitur</a:t>
            </a:r>
            <a:r>
              <a:rPr lang="en-GB" dirty="0" smtClean="0"/>
              <a:t> </a:t>
            </a:r>
            <a:r>
              <a:rPr lang="en-GB" dirty="0" err="1" smtClean="0"/>
              <a:t>dolor</a:t>
            </a:r>
            <a:r>
              <a:rPr lang="en-GB" dirty="0" smtClean="0"/>
              <a:t> mi, </a:t>
            </a:r>
            <a:r>
              <a:rPr lang="en-GB" dirty="0" err="1" smtClean="0"/>
              <a:t>porta</a:t>
            </a:r>
            <a:r>
              <a:rPr lang="en-GB" dirty="0" smtClean="0"/>
              <a:t> et </a:t>
            </a:r>
            <a:r>
              <a:rPr lang="en-GB" dirty="0" err="1" smtClean="0"/>
              <a:t>porta</a:t>
            </a:r>
            <a:r>
              <a:rPr lang="en-GB" dirty="0" smtClean="0"/>
              <a:t> </a:t>
            </a:r>
            <a:r>
              <a:rPr lang="en-GB" dirty="0" err="1" smtClean="0"/>
              <a:t>quis</a:t>
            </a:r>
            <a:r>
              <a:rPr lang="en-GB" dirty="0" smtClean="0"/>
              <a:t>, </a:t>
            </a:r>
            <a:r>
              <a:rPr lang="en-GB" dirty="0" err="1" smtClean="0"/>
              <a:t>malesuada</a:t>
            </a:r>
            <a:r>
              <a:rPr lang="en-GB" dirty="0" smtClean="0"/>
              <a:t> </a:t>
            </a:r>
            <a:r>
              <a:rPr lang="en-GB" dirty="0" err="1" smtClean="0"/>
              <a:t>eu</a:t>
            </a:r>
            <a:r>
              <a:rPr lang="en-GB" dirty="0" smtClean="0"/>
              <a:t> </a:t>
            </a:r>
            <a:r>
              <a:rPr lang="en-GB" dirty="0" err="1" smtClean="0"/>
              <a:t>orci</a:t>
            </a:r>
            <a:r>
              <a:rPr lang="en-GB" dirty="0" smtClean="0"/>
              <a:t>.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14" hasCustomPrompt="1"/>
          </p:nvPr>
        </p:nvSpPr>
        <p:spPr>
          <a:xfrm>
            <a:off x="1912619" y="3040380"/>
            <a:ext cx="7501256" cy="1459547"/>
          </a:xfrm>
        </p:spPr>
        <p:txBody>
          <a:bodyPr lIns="0">
            <a:normAutofit/>
          </a:bodyPr>
          <a:lstStyle>
            <a:lvl1pPr marL="179388" indent="-179388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0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0000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0000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en-GB" dirty="0" err="1" smtClean="0"/>
              <a:t>Lorem</a:t>
            </a:r>
            <a:r>
              <a:rPr lang="en-GB" dirty="0" smtClean="0"/>
              <a:t> </a:t>
            </a:r>
            <a:r>
              <a:rPr lang="en-GB" dirty="0" err="1" smtClean="0"/>
              <a:t>ipsum</a:t>
            </a:r>
            <a:r>
              <a:rPr lang="en-GB" dirty="0" smtClean="0"/>
              <a:t> </a:t>
            </a:r>
            <a:r>
              <a:rPr lang="en-GB" dirty="0" err="1" smtClean="0"/>
              <a:t>dolor</a:t>
            </a:r>
            <a:r>
              <a:rPr lang="en-GB" dirty="0" smtClean="0"/>
              <a:t> sit </a:t>
            </a:r>
            <a:r>
              <a:rPr lang="en-GB" dirty="0" err="1" smtClean="0"/>
              <a:t>amet</a:t>
            </a:r>
            <a:r>
              <a:rPr lang="en-GB" dirty="0" smtClean="0"/>
              <a:t>, </a:t>
            </a:r>
            <a:r>
              <a:rPr lang="en-GB" dirty="0" err="1" smtClean="0"/>
              <a:t>consectetur</a:t>
            </a:r>
            <a:r>
              <a:rPr lang="en-GB" dirty="0" smtClean="0"/>
              <a:t> </a:t>
            </a:r>
            <a:r>
              <a:rPr lang="en-GB" dirty="0" err="1" smtClean="0"/>
              <a:t>adipiscing</a:t>
            </a:r>
            <a:r>
              <a:rPr lang="en-GB" dirty="0" smtClean="0"/>
              <a:t> </a:t>
            </a:r>
            <a:r>
              <a:rPr lang="en-GB" dirty="0" err="1" smtClean="0"/>
              <a:t>elit</a:t>
            </a:r>
            <a:r>
              <a:rPr lang="en-GB" dirty="0" smtClean="0"/>
              <a:t>. </a:t>
            </a:r>
          </a:p>
          <a:p>
            <a:pPr lvl="1"/>
            <a:r>
              <a:rPr lang="en-GB" dirty="0" err="1" smtClean="0"/>
              <a:t>Nullam</a:t>
            </a:r>
            <a:r>
              <a:rPr lang="en-GB" dirty="0" smtClean="0"/>
              <a:t> </a:t>
            </a:r>
            <a:r>
              <a:rPr lang="en-GB" dirty="0" err="1" smtClean="0"/>
              <a:t>vel</a:t>
            </a:r>
            <a:r>
              <a:rPr lang="en-GB" dirty="0" smtClean="0"/>
              <a:t> </a:t>
            </a:r>
            <a:r>
              <a:rPr lang="en-GB" dirty="0" err="1" smtClean="0"/>
              <a:t>varius</a:t>
            </a:r>
            <a:r>
              <a:rPr lang="en-GB" dirty="0" smtClean="0"/>
              <a:t> quam. </a:t>
            </a:r>
          </a:p>
          <a:p>
            <a:pPr lvl="2"/>
            <a:r>
              <a:rPr lang="en-GB" dirty="0" err="1" smtClean="0"/>
              <a:t>Aliquam</a:t>
            </a:r>
            <a:r>
              <a:rPr lang="en-GB" dirty="0" smtClean="0"/>
              <a:t> </a:t>
            </a:r>
            <a:r>
              <a:rPr lang="en-GB" dirty="0" err="1" smtClean="0"/>
              <a:t>molestie</a:t>
            </a:r>
            <a:r>
              <a:rPr lang="en-GB" dirty="0" smtClean="0"/>
              <a:t> </a:t>
            </a:r>
            <a:r>
              <a:rPr lang="en-GB" dirty="0" err="1" smtClean="0"/>
              <a:t>sem</a:t>
            </a:r>
            <a:r>
              <a:rPr lang="en-GB" dirty="0" smtClean="0"/>
              <a:t> </a:t>
            </a:r>
            <a:r>
              <a:rPr lang="en-GB" dirty="0" err="1" smtClean="0"/>
              <a:t>nec</a:t>
            </a:r>
            <a:r>
              <a:rPr lang="en-GB" dirty="0" smtClean="0"/>
              <a:t> </a:t>
            </a:r>
            <a:r>
              <a:rPr lang="en-GB" dirty="0" err="1" smtClean="0"/>
              <a:t>augue</a:t>
            </a:r>
            <a:r>
              <a:rPr lang="en-GB" dirty="0" smtClean="0"/>
              <a:t> </a:t>
            </a:r>
            <a:r>
              <a:rPr lang="en-GB" dirty="0" err="1" smtClean="0"/>
              <a:t>mollis</a:t>
            </a:r>
            <a:r>
              <a:rPr lang="en-GB" dirty="0" smtClean="0"/>
              <a:t> </a:t>
            </a:r>
            <a:r>
              <a:rPr lang="en-GB" dirty="0" err="1" smtClean="0"/>
              <a:t>rhoncus</a:t>
            </a:r>
            <a:r>
              <a:rPr lang="en-GB" dirty="0" smtClean="0"/>
              <a:t>. </a:t>
            </a:r>
          </a:p>
          <a:p>
            <a:pPr lvl="2"/>
            <a:r>
              <a:rPr lang="en-GB" dirty="0" err="1" smtClean="0"/>
              <a:t>Curabitur</a:t>
            </a:r>
            <a:r>
              <a:rPr lang="en-GB" dirty="0" smtClean="0"/>
              <a:t> </a:t>
            </a:r>
            <a:r>
              <a:rPr lang="en-GB" dirty="0" err="1" smtClean="0"/>
              <a:t>dolor</a:t>
            </a:r>
            <a:r>
              <a:rPr lang="en-GB" dirty="0" smtClean="0"/>
              <a:t> mi, </a:t>
            </a:r>
            <a:r>
              <a:rPr lang="en-GB" dirty="0" err="1" smtClean="0"/>
              <a:t>porta</a:t>
            </a:r>
            <a:r>
              <a:rPr lang="en-GB" dirty="0" smtClean="0"/>
              <a:t> et </a:t>
            </a:r>
            <a:r>
              <a:rPr lang="en-GB" dirty="0" err="1" smtClean="0"/>
              <a:t>porta</a:t>
            </a:r>
            <a:r>
              <a:rPr lang="en-GB" dirty="0" smtClean="0"/>
              <a:t> </a:t>
            </a:r>
            <a:r>
              <a:rPr lang="en-GB" dirty="0" err="1" smtClean="0"/>
              <a:t>quis</a:t>
            </a:r>
            <a:r>
              <a:rPr lang="en-GB" dirty="0" smtClean="0"/>
              <a:t>, </a:t>
            </a:r>
            <a:r>
              <a:rPr lang="en-GB" dirty="0" err="1" smtClean="0"/>
              <a:t>malesuada</a:t>
            </a:r>
            <a:r>
              <a:rPr lang="en-GB" dirty="0" smtClean="0"/>
              <a:t> </a:t>
            </a:r>
            <a:r>
              <a:rPr lang="en-GB" dirty="0" err="1" smtClean="0"/>
              <a:t>eu</a:t>
            </a:r>
            <a:r>
              <a:rPr lang="en-GB" dirty="0" smtClean="0"/>
              <a:t> </a:t>
            </a:r>
            <a:r>
              <a:rPr lang="en-GB" dirty="0" err="1" smtClean="0"/>
              <a:t>orci</a:t>
            </a:r>
            <a:r>
              <a:rPr lang="en-GB" dirty="0" smtClean="0"/>
              <a:t>.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1912619" y="4546601"/>
            <a:ext cx="7501256" cy="1459547"/>
          </a:xfrm>
        </p:spPr>
        <p:txBody>
          <a:bodyPr lIns="0">
            <a:normAutofit/>
          </a:bodyPr>
          <a:lstStyle>
            <a:lvl1pPr marL="179388" indent="-179388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0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0000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00000"/>
              </a:lnSpc>
              <a:defRPr sz="10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r>
              <a:rPr lang="en-GB" dirty="0" err="1" smtClean="0"/>
              <a:t>Lorem</a:t>
            </a:r>
            <a:r>
              <a:rPr lang="en-GB" dirty="0" smtClean="0"/>
              <a:t> </a:t>
            </a:r>
            <a:r>
              <a:rPr lang="en-GB" dirty="0" err="1" smtClean="0"/>
              <a:t>ipsum</a:t>
            </a:r>
            <a:r>
              <a:rPr lang="en-GB" dirty="0" smtClean="0"/>
              <a:t> </a:t>
            </a:r>
            <a:r>
              <a:rPr lang="en-GB" dirty="0" err="1" smtClean="0"/>
              <a:t>dolor</a:t>
            </a:r>
            <a:r>
              <a:rPr lang="en-GB" dirty="0" smtClean="0"/>
              <a:t> sit </a:t>
            </a:r>
            <a:r>
              <a:rPr lang="en-GB" dirty="0" err="1" smtClean="0"/>
              <a:t>amet</a:t>
            </a:r>
            <a:r>
              <a:rPr lang="en-GB" dirty="0" smtClean="0"/>
              <a:t>, </a:t>
            </a:r>
            <a:r>
              <a:rPr lang="en-GB" dirty="0" err="1" smtClean="0"/>
              <a:t>consectetur</a:t>
            </a:r>
            <a:r>
              <a:rPr lang="en-GB" dirty="0" smtClean="0"/>
              <a:t> </a:t>
            </a:r>
            <a:r>
              <a:rPr lang="en-GB" dirty="0" err="1" smtClean="0"/>
              <a:t>adipiscing</a:t>
            </a:r>
            <a:r>
              <a:rPr lang="en-GB" dirty="0" smtClean="0"/>
              <a:t> </a:t>
            </a:r>
            <a:r>
              <a:rPr lang="en-GB" dirty="0" err="1" smtClean="0"/>
              <a:t>elit</a:t>
            </a:r>
            <a:r>
              <a:rPr lang="en-GB" dirty="0" smtClean="0"/>
              <a:t>. </a:t>
            </a:r>
          </a:p>
          <a:p>
            <a:pPr lvl="1"/>
            <a:r>
              <a:rPr lang="en-GB" dirty="0" err="1" smtClean="0"/>
              <a:t>Nullam</a:t>
            </a:r>
            <a:r>
              <a:rPr lang="en-GB" dirty="0" smtClean="0"/>
              <a:t> </a:t>
            </a:r>
            <a:r>
              <a:rPr lang="en-GB" dirty="0" err="1" smtClean="0"/>
              <a:t>vel</a:t>
            </a:r>
            <a:r>
              <a:rPr lang="en-GB" dirty="0" smtClean="0"/>
              <a:t> </a:t>
            </a:r>
            <a:r>
              <a:rPr lang="en-GB" dirty="0" err="1" smtClean="0"/>
              <a:t>varius</a:t>
            </a:r>
            <a:r>
              <a:rPr lang="en-GB" dirty="0" smtClean="0"/>
              <a:t> quam. </a:t>
            </a:r>
          </a:p>
          <a:p>
            <a:pPr lvl="2"/>
            <a:r>
              <a:rPr lang="en-GB" dirty="0" err="1" smtClean="0"/>
              <a:t>Aliquam</a:t>
            </a:r>
            <a:r>
              <a:rPr lang="en-GB" dirty="0" smtClean="0"/>
              <a:t> </a:t>
            </a:r>
            <a:r>
              <a:rPr lang="en-GB" dirty="0" err="1" smtClean="0"/>
              <a:t>molestie</a:t>
            </a:r>
            <a:r>
              <a:rPr lang="en-GB" dirty="0" smtClean="0"/>
              <a:t> </a:t>
            </a:r>
            <a:r>
              <a:rPr lang="en-GB" dirty="0" err="1" smtClean="0"/>
              <a:t>sem</a:t>
            </a:r>
            <a:r>
              <a:rPr lang="en-GB" dirty="0" smtClean="0"/>
              <a:t> </a:t>
            </a:r>
            <a:r>
              <a:rPr lang="en-GB" dirty="0" err="1" smtClean="0"/>
              <a:t>nec</a:t>
            </a:r>
            <a:r>
              <a:rPr lang="en-GB" dirty="0" smtClean="0"/>
              <a:t> </a:t>
            </a:r>
            <a:r>
              <a:rPr lang="en-GB" dirty="0" err="1" smtClean="0"/>
              <a:t>augue</a:t>
            </a:r>
            <a:r>
              <a:rPr lang="en-GB" dirty="0" smtClean="0"/>
              <a:t> </a:t>
            </a:r>
            <a:r>
              <a:rPr lang="en-GB" dirty="0" err="1" smtClean="0"/>
              <a:t>mollis</a:t>
            </a:r>
            <a:r>
              <a:rPr lang="en-GB" dirty="0" smtClean="0"/>
              <a:t> </a:t>
            </a:r>
            <a:r>
              <a:rPr lang="en-GB" dirty="0" err="1" smtClean="0"/>
              <a:t>rhoncus</a:t>
            </a:r>
            <a:r>
              <a:rPr lang="en-GB" dirty="0" smtClean="0"/>
              <a:t>. </a:t>
            </a:r>
          </a:p>
          <a:p>
            <a:pPr lvl="2"/>
            <a:r>
              <a:rPr lang="en-GB" dirty="0" err="1" smtClean="0"/>
              <a:t>Curabitur</a:t>
            </a:r>
            <a:r>
              <a:rPr lang="en-GB" dirty="0" smtClean="0"/>
              <a:t> </a:t>
            </a:r>
            <a:r>
              <a:rPr lang="en-GB" dirty="0" err="1" smtClean="0"/>
              <a:t>dolor</a:t>
            </a:r>
            <a:r>
              <a:rPr lang="en-GB" dirty="0" smtClean="0"/>
              <a:t> mi, </a:t>
            </a:r>
            <a:r>
              <a:rPr lang="en-GB" dirty="0" err="1" smtClean="0"/>
              <a:t>porta</a:t>
            </a:r>
            <a:r>
              <a:rPr lang="en-GB" dirty="0" smtClean="0"/>
              <a:t> et </a:t>
            </a:r>
            <a:r>
              <a:rPr lang="en-GB" dirty="0" err="1" smtClean="0"/>
              <a:t>porta</a:t>
            </a:r>
            <a:r>
              <a:rPr lang="en-GB" dirty="0" smtClean="0"/>
              <a:t> </a:t>
            </a:r>
            <a:r>
              <a:rPr lang="en-GB" dirty="0" err="1" smtClean="0"/>
              <a:t>quis</a:t>
            </a:r>
            <a:r>
              <a:rPr lang="en-GB" dirty="0" smtClean="0"/>
              <a:t>, </a:t>
            </a:r>
            <a:r>
              <a:rPr lang="en-GB" dirty="0" err="1" smtClean="0"/>
              <a:t>malesuada</a:t>
            </a:r>
            <a:r>
              <a:rPr lang="en-GB" dirty="0" smtClean="0"/>
              <a:t> </a:t>
            </a:r>
            <a:r>
              <a:rPr lang="en-GB" dirty="0" err="1" smtClean="0"/>
              <a:t>eu</a:t>
            </a:r>
            <a:r>
              <a:rPr lang="en-GB" dirty="0" smtClean="0"/>
              <a:t> </a:t>
            </a:r>
            <a:r>
              <a:rPr lang="en-GB" dirty="0" err="1" smtClean="0"/>
              <a:t>orci</a:t>
            </a:r>
            <a:r>
              <a:rPr lang="en-GB" dirty="0" smtClean="0"/>
              <a:t>.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 Diagonal Corner Rectangle 12"/>
          <p:cNvSpPr/>
          <p:nvPr userDrawn="1"/>
        </p:nvSpPr>
        <p:spPr>
          <a:xfrm>
            <a:off x="7820025" y="2664824"/>
            <a:ext cx="1593850" cy="3356564"/>
          </a:xfrm>
          <a:prstGeom prst="round2DiagRect">
            <a:avLst>
              <a:gd name="adj1" fmla="val 9383"/>
              <a:gd name="adj2" fmla="val 0"/>
            </a:avLst>
          </a:prstGeom>
          <a:solidFill>
            <a:srgbClr val="CBCDCF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72000" tIns="36000" rIns="72000" bIns="36000" anchor="ctr" anchorCtr="0">
            <a:no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2" name="Round Diagonal Corner Rectangle 11"/>
          <p:cNvSpPr/>
          <p:nvPr userDrawn="1"/>
        </p:nvSpPr>
        <p:spPr>
          <a:xfrm>
            <a:off x="7820025" y="1340768"/>
            <a:ext cx="1593850" cy="1460014"/>
          </a:xfrm>
          <a:prstGeom prst="round2DiagRect">
            <a:avLst>
              <a:gd name="adj1" fmla="val 9383"/>
              <a:gd name="adj2" fmla="val 0"/>
            </a:avLst>
          </a:prstGeom>
          <a:solidFill>
            <a:schemeClr val="tx2"/>
          </a:solidFill>
          <a:ln w="19050">
            <a:noFill/>
            <a:miter lim="800000"/>
            <a:headEnd/>
            <a:tailEnd/>
          </a:ln>
          <a:effectLst/>
        </p:spPr>
        <p:txBody>
          <a:bodyPr wrap="square" lIns="72000" tIns="36000" rIns="72000" bIns="36000" anchor="ctr" anchorCtr="0">
            <a:noAutofit/>
          </a:bodyPr>
          <a:lstStyle/>
          <a:p>
            <a:pPr algn="ctr"/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79" y="489549"/>
            <a:ext cx="8912395" cy="816395"/>
          </a:xfrm>
        </p:spPr>
        <p:txBody>
          <a:bodyPr anchor="t" anchorCtr="0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820025" y="2800782"/>
            <a:ext cx="1593850" cy="3220605"/>
          </a:xfrm>
        </p:spPr>
        <p:txBody>
          <a:bodyPr lIns="72000" rIns="72000">
            <a:noAutofit/>
          </a:bodyPr>
          <a:lstStyle>
            <a:lvl1pPr marL="87313" indent="-87313">
              <a:lnSpc>
                <a:spcPct val="100000"/>
              </a:lnSpc>
              <a:buSzPct val="110000"/>
              <a:buFont typeface="Arial" pitchFamily="34" charset="0"/>
              <a:buChar char="•"/>
              <a:defRPr sz="700"/>
            </a:lvl1pPr>
            <a:lvl2pPr>
              <a:defRPr sz="700"/>
            </a:lvl2pPr>
            <a:lvl3pPr>
              <a:defRPr sz="700"/>
            </a:lvl3pPr>
            <a:lvl4pPr>
              <a:defRPr sz="700"/>
            </a:lvl4pPr>
            <a:lvl5pPr>
              <a:defRPr sz="7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00063" y="1341439"/>
            <a:ext cx="7319962" cy="4679950"/>
          </a:xfrm>
        </p:spPr>
        <p:txBody>
          <a:bodyPr lIns="0">
            <a:normAutofit/>
          </a:bodyPr>
          <a:lstStyle>
            <a:lvl1pPr marL="179388" indent="-179388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00000"/>
              </a:lnSpc>
              <a:buFontTx/>
              <a:buBlip>
                <a:blip r:embed="rId2"/>
              </a:buBlip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00000"/>
              </a:lnSpc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00000"/>
              </a:lnSpc>
              <a:defRPr sz="700"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ulleted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79" y="260648"/>
            <a:ext cx="8912395" cy="687497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0063" y="1341439"/>
            <a:ext cx="4267200" cy="4679950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153025" y="1341439"/>
            <a:ext cx="4260850" cy="4679949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18"/>
          <p:cNvSpPr>
            <a:spLocks noGrp="1"/>
          </p:cNvSpPr>
          <p:nvPr>
            <p:ph type="body" sz="quarter" idx="28" hasCustomPrompt="1"/>
          </p:nvPr>
        </p:nvSpPr>
        <p:spPr>
          <a:xfrm>
            <a:off x="5159375" y="4323432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  <p:sp>
        <p:nvSpPr>
          <p:cNvPr id="41" name="Text Placeholder 18"/>
          <p:cNvSpPr>
            <a:spLocks noGrp="1"/>
          </p:cNvSpPr>
          <p:nvPr>
            <p:ph type="body" sz="quarter" idx="29" hasCustomPrompt="1"/>
          </p:nvPr>
        </p:nvSpPr>
        <p:spPr>
          <a:xfrm>
            <a:off x="512759" y="4323432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  <p:sp>
        <p:nvSpPr>
          <p:cNvPr id="42" name="Text Placeholder 18"/>
          <p:cNvSpPr>
            <a:spLocks noGrp="1"/>
          </p:cNvSpPr>
          <p:nvPr>
            <p:ph type="body" sz="quarter" idx="30" hasCustomPrompt="1"/>
          </p:nvPr>
        </p:nvSpPr>
        <p:spPr>
          <a:xfrm>
            <a:off x="5153029" y="5052094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  <p:sp>
        <p:nvSpPr>
          <p:cNvPr id="43" name="Text Placeholder 18"/>
          <p:cNvSpPr>
            <a:spLocks noGrp="1"/>
          </p:cNvSpPr>
          <p:nvPr>
            <p:ph type="body" sz="quarter" idx="31" hasCustomPrompt="1"/>
          </p:nvPr>
        </p:nvSpPr>
        <p:spPr>
          <a:xfrm>
            <a:off x="506413" y="5052094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  <p:sp>
        <p:nvSpPr>
          <p:cNvPr id="36" name="Text Placeholder 18"/>
          <p:cNvSpPr>
            <a:spLocks noGrp="1"/>
          </p:cNvSpPr>
          <p:nvPr>
            <p:ph type="body" sz="quarter" idx="24" hasCustomPrompt="1"/>
          </p:nvPr>
        </p:nvSpPr>
        <p:spPr>
          <a:xfrm>
            <a:off x="5159375" y="2842295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  <p:sp>
        <p:nvSpPr>
          <p:cNvPr id="38" name="Text Placeholder 18"/>
          <p:cNvSpPr>
            <a:spLocks noGrp="1"/>
          </p:cNvSpPr>
          <p:nvPr>
            <p:ph type="body" sz="quarter" idx="26" hasCustomPrompt="1"/>
          </p:nvPr>
        </p:nvSpPr>
        <p:spPr>
          <a:xfrm>
            <a:off x="5153029" y="3570957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78" y="260648"/>
            <a:ext cx="8902343" cy="37484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9" hasCustomPrompt="1"/>
          </p:nvPr>
        </p:nvSpPr>
        <p:spPr>
          <a:xfrm>
            <a:off x="500063" y="476672"/>
            <a:ext cx="8913812" cy="326226"/>
          </a:xfrm>
        </p:spPr>
        <p:txBody>
          <a:bodyPr>
            <a:noAutofit/>
          </a:bodyPr>
          <a:lstStyle>
            <a:lvl1pPr>
              <a:buNone/>
              <a:defRPr sz="16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sz="1600" dirty="0" smtClean="0"/>
              <a:t>Content/Agenda slide with highlights subheading Tahoma 16pt</a:t>
            </a:r>
            <a:endParaRPr lang="en-US" dirty="0"/>
          </a:p>
        </p:txBody>
      </p:sp>
      <p:sp>
        <p:nvSpPr>
          <p:cNvPr id="28" name="Text Placehold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5153025" y="1375444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  <p:sp>
        <p:nvSpPr>
          <p:cNvPr id="32" name="Text Placeholder 18"/>
          <p:cNvSpPr>
            <a:spLocks noGrp="1"/>
          </p:cNvSpPr>
          <p:nvPr>
            <p:ph type="body" sz="quarter" idx="21" hasCustomPrompt="1"/>
          </p:nvPr>
        </p:nvSpPr>
        <p:spPr>
          <a:xfrm>
            <a:off x="506409" y="1375444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  <p:sp>
        <p:nvSpPr>
          <p:cNvPr id="34" name="Text Placeholder 18"/>
          <p:cNvSpPr>
            <a:spLocks noGrp="1"/>
          </p:cNvSpPr>
          <p:nvPr>
            <p:ph type="body" sz="quarter" idx="22" hasCustomPrompt="1"/>
          </p:nvPr>
        </p:nvSpPr>
        <p:spPr>
          <a:xfrm>
            <a:off x="5146679" y="2104106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  <p:sp>
        <p:nvSpPr>
          <p:cNvPr id="35" name="Text Placeholder 18"/>
          <p:cNvSpPr>
            <a:spLocks noGrp="1"/>
          </p:cNvSpPr>
          <p:nvPr>
            <p:ph type="body" sz="quarter" idx="23" hasCustomPrompt="1"/>
          </p:nvPr>
        </p:nvSpPr>
        <p:spPr>
          <a:xfrm>
            <a:off x="500063" y="2104106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  <p:sp>
        <p:nvSpPr>
          <p:cNvPr id="37" name="Text Placeholder 18"/>
          <p:cNvSpPr>
            <a:spLocks noGrp="1"/>
          </p:cNvSpPr>
          <p:nvPr>
            <p:ph type="body" sz="quarter" idx="25" hasCustomPrompt="1"/>
          </p:nvPr>
        </p:nvSpPr>
        <p:spPr>
          <a:xfrm>
            <a:off x="512759" y="2842295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  <p:sp>
        <p:nvSpPr>
          <p:cNvPr id="39" name="Text Placeholder 18"/>
          <p:cNvSpPr>
            <a:spLocks noGrp="1"/>
          </p:cNvSpPr>
          <p:nvPr>
            <p:ph type="body" sz="quarter" idx="27" hasCustomPrompt="1"/>
          </p:nvPr>
        </p:nvSpPr>
        <p:spPr>
          <a:xfrm>
            <a:off x="506413" y="3570957"/>
            <a:ext cx="4260850" cy="465138"/>
          </a:xfrm>
          <a:prstGeom prst="round2DiagRect">
            <a:avLst/>
          </a:prstGeom>
          <a:solidFill>
            <a:srgbClr val="D6EEF3"/>
          </a:solidFill>
        </p:spPr>
        <p:txBody>
          <a:bodyPr/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 sz="1600">
                <a:solidFill>
                  <a:schemeClr val="tx1"/>
                </a:solidFill>
                <a:latin typeface="Tahoma (Body)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None/>
              <a:tabLst/>
              <a:defRPr/>
            </a:pPr>
            <a:r>
              <a:rPr lang="en-GB" sz="1600" dirty="0" smtClean="0">
                <a:solidFill>
                  <a:schemeClr val="tx1"/>
                </a:solidFill>
              </a:rPr>
              <a:t>  Content section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00063" y="1805906"/>
            <a:ext cx="8913812" cy="421548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0063" y="1340768"/>
            <a:ext cx="4452937" cy="465138"/>
          </a:xfrm>
        </p:spPr>
        <p:txBody>
          <a:bodyPr>
            <a:normAutofit/>
          </a:bodyPr>
          <a:lstStyle>
            <a:lvl1pPr>
              <a:buNone/>
              <a:defRPr sz="1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Subheading Tahoma Bold 16pt</a:t>
            </a:r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00063" y="1805906"/>
            <a:ext cx="8913812" cy="421548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0063" y="1340768"/>
            <a:ext cx="4452937" cy="465138"/>
          </a:xfrm>
        </p:spPr>
        <p:txBody>
          <a:bodyPr>
            <a:normAutofit/>
          </a:bodyPr>
          <a:lstStyle>
            <a:lvl1pPr>
              <a:buNone/>
              <a:defRPr sz="16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dirty="0" smtClean="0"/>
              <a:t>Subheading Tahoma Bold 16pt</a:t>
            </a:r>
            <a:endParaRPr lang="en-US" dirty="0"/>
          </a:p>
        </p:txBody>
      </p:sp>
      <p:sp>
        <p:nvSpPr>
          <p:cNvPr id="8" name="Round Diagonal Corner Rectangle 7"/>
          <p:cNvSpPr/>
          <p:nvPr userDrawn="1"/>
        </p:nvSpPr>
        <p:spPr>
          <a:xfrm>
            <a:off x="515940" y="5144341"/>
            <a:ext cx="8887883" cy="533353"/>
          </a:xfrm>
          <a:prstGeom prst="round2DiagRect">
            <a:avLst>
              <a:gd name="adj1" fmla="val 14579"/>
              <a:gd name="adj2" fmla="val 0"/>
            </a:avLst>
          </a:prstGeom>
          <a:solidFill>
            <a:schemeClr val="tx2"/>
          </a:solidFill>
          <a:ln w="12700">
            <a:noFill/>
            <a:miter lim="800000"/>
            <a:headEnd/>
            <a:tailEnd/>
          </a:ln>
          <a:effectLst/>
        </p:spPr>
        <p:txBody>
          <a:bodyPr wrap="square" lIns="136525" tIns="92075" rIns="136525" bIns="92075" anchor="ctr" anchorCtr="0">
            <a:noAutofit/>
          </a:bodyPr>
          <a:lstStyle/>
          <a:p>
            <a:pPr>
              <a:lnSpc>
                <a:spcPct val="90000"/>
              </a:lnSpc>
              <a:defRPr/>
            </a:pPr>
            <a:endParaRPr lang="en-GB" sz="1100" dirty="0">
              <a:solidFill>
                <a:schemeClr val="bg2"/>
              </a:solidFill>
              <a:latin typeface="Tahoma" pitchFamily="34" charset="0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00063" y="5158580"/>
            <a:ext cx="8913812" cy="476250"/>
          </a:xfrm>
        </p:spPr>
        <p:txBody>
          <a:bodyPr>
            <a:noAutofit/>
          </a:bodyPr>
          <a:lstStyle>
            <a:lvl1pPr marL="180000" marR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Char char="l"/>
              <a:tabLst/>
              <a:defRPr sz="1100">
                <a:solidFill>
                  <a:schemeClr val="bg1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pPr marL="180000" marR="0" lvl="0" indent="-180000" algn="l" defTabSz="995613" rtl="0" eaLnBrk="1" fontAlgn="auto" latinLnBrk="0" hangingPunct="1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110000"/>
              <a:buFont typeface="Wingdings" pitchFamily="2" charset="2"/>
              <a:buChar char="l"/>
              <a:tabLst/>
              <a:defRPr/>
            </a:pPr>
            <a:r>
              <a:rPr lang="en-GB" sz="1100" dirty="0" smtClean="0">
                <a:solidFill>
                  <a:schemeClr val="bg2"/>
                </a:solidFill>
                <a:latin typeface="Tahoma" pitchFamily="34" charset="0"/>
              </a:rPr>
              <a:t>The ‘Kicker box’  is intended to have key pull-out information for this slide. Always 11 pt text. Box is always this size. DO NOT RESIZE. Single line text is centred vertically. Two or more lines range left.</a:t>
            </a:r>
          </a:p>
          <a:p>
            <a:pPr lvl="0"/>
            <a:endParaRPr lang="en-US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77" y="260648"/>
            <a:ext cx="8912397" cy="816394"/>
          </a:xfrm>
        </p:spPr>
        <p:txBody>
          <a:bodyPr vert="horz" lIns="0" tIns="0" rIns="0" bIns="94662" rtlCol="0" anchor="t" anchorCtr="0">
            <a:noAutofit/>
          </a:bodyPr>
          <a:lstStyle>
            <a:lvl1pPr algn="l" defTabSz="872655" rtl="0" eaLnBrk="1" latinLnBrk="0" hangingPunct="1">
              <a:spcBef>
                <a:spcPct val="0"/>
              </a:spcBef>
              <a:buNone/>
              <a:defRPr lang="en-GB" sz="2400" kern="1200" dirty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500063" y="1341439"/>
            <a:ext cx="8913812" cy="4679950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501478" y="260648"/>
            <a:ext cx="8912397" cy="816394"/>
          </a:xfrm>
          <a:prstGeom prst="rect">
            <a:avLst/>
          </a:prstGeom>
        </p:spPr>
        <p:txBody>
          <a:bodyPr vert="horz" lIns="0" tIns="0" rIns="0" bIns="94662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00063" y="1341438"/>
            <a:ext cx="8913812" cy="46799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0" indent="0">
              <a:buNone/>
              <a:defRPr/>
            </a:lvl2pPr>
            <a:lvl3pPr marL="0" indent="0">
              <a:buNone/>
              <a:defRPr/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1478" y="5050989"/>
            <a:ext cx="4451523" cy="940525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buNone/>
              <a:defRPr lang="en-US" sz="1600" kern="1200" dirty="0" smtClean="0">
                <a:solidFill>
                  <a:schemeClr val="tx1"/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43632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87265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308981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 marL="1745308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lvl6pPr marL="2181635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6pPr>
            <a:lvl7pPr marL="2617962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7pPr>
            <a:lvl8pPr marL="3054289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8pPr>
            <a:lvl9pPr marL="3490616" indent="0"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110513-OverlapGraphic-RGB-1.png"/>
          <p:cNvPicPr>
            <a:picLocks noChangeAspect="1"/>
          </p:cNvPicPr>
          <p:nvPr userDrawn="1"/>
        </p:nvPicPr>
        <p:blipFill>
          <a:blip r:embed="rId2" cstate="print"/>
          <a:srcRect r="175"/>
          <a:stretch>
            <a:fillRect/>
          </a:stretch>
        </p:blipFill>
        <p:spPr>
          <a:xfrm>
            <a:off x="5285849" y="2369256"/>
            <a:ext cx="4620152" cy="4488744"/>
          </a:xfrm>
          <a:prstGeom prst="rect">
            <a:avLst/>
          </a:prstGeom>
        </p:spPr>
      </p:pic>
      <p:pic>
        <p:nvPicPr>
          <p:cNvPr id="9" name="Picture 8" descr="110503-Logo-RGB_WhiteBG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2179" y="260648"/>
            <a:ext cx="1339679" cy="971088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489713" y="3734796"/>
            <a:ext cx="4463288" cy="1045943"/>
          </a:xfrm>
        </p:spPr>
        <p:txBody>
          <a:bodyPr lIns="0" tIns="0" anchor="b" anchorCtr="0">
            <a:noAutofit/>
          </a:bodyPr>
          <a:lstStyle>
            <a:lvl1pPr algn="l">
              <a:defRPr sz="2400">
                <a:latin typeface="Tahoma" pitchFamily="34" charset="0"/>
                <a:ea typeface="Tahoma" pitchFamily="34" charset="0"/>
                <a:cs typeface="Tahoma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476270" y="6089831"/>
            <a:ext cx="14343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 smtClean="0">
                <a:solidFill>
                  <a:schemeClr val="tx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Confidential</a:t>
            </a:r>
            <a:endParaRPr lang="en-GB" sz="2000" dirty="0">
              <a:solidFill>
                <a:schemeClr val="tx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4" name="Line 7"/>
          <p:cNvSpPr>
            <a:spLocks noChangeShapeType="1"/>
          </p:cNvSpPr>
          <p:nvPr userDrawn="1"/>
        </p:nvSpPr>
        <p:spPr bwMode="auto">
          <a:xfrm>
            <a:off x="502179" y="4805172"/>
            <a:ext cx="4450821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79" y="260648"/>
            <a:ext cx="8912395" cy="687497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00063" y="1772816"/>
            <a:ext cx="4237037" cy="424857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5153025" y="1772816"/>
            <a:ext cx="4260850" cy="4248572"/>
          </a:xfrm>
        </p:spPr>
        <p:txBody>
          <a:bodyPr lIns="0"/>
          <a:lstStyle>
            <a:lvl1pPr marL="179388" indent="-179388">
              <a:lnSpc>
                <a:spcPct val="140000"/>
              </a:lnSpc>
              <a:spcBef>
                <a:spcPts val="300"/>
              </a:spcBef>
              <a:buClr>
                <a:schemeClr val="tx2"/>
              </a:buClr>
              <a:buFont typeface="Wingdings" pitchFamily="2" charset="2"/>
              <a:buChar char="l"/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marL="360000" indent="-180000">
              <a:lnSpc>
                <a:spcPct val="140000"/>
              </a:lnSpc>
              <a:spcBef>
                <a:spcPts val="300"/>
              </a:spcBef>
              <a:spcAft>
                <a:spcPts val="0"/>
              </a:spcAft>
              <a:buFont typeface="Wingdings 3" pitchFamily="18" charset="2"/>
              <a:buChar char=""/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2pPr>
            <a:lvl3pPr marL="538163" indent="-182563">
              <a:lnSpc>
                <a:spcPct val="140000"/>
              </a:lnSpc>
              <a:buFontTx/>
              <a:buBlip>
                <a:blip r:embed="rId2"/>
              </a:buBlip>
              <a:defRPr sz="1100">
                <a:latin typeface="Tahoma" pitchFamily="34" charset="0"/>
                <a:ea typeface="Tahoma" pitchFamily="34" charset="0"/>
                <a:cs typeface="Tahoma" pitchFamily="34" charset="0"/>
              </a:defRPr>
            </a:lvl3pPr>
            <a:lvl4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4pPr>
            <a:lvl5pPr>
              <a:lnSpc>
                <a:spcPct val="140000"/>
              </a:lnSpc>
              <a:defRPr>
                <a:latin typeface="Tahoma" pitchFamily="34" charset="0"/>
                <a:ea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u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479" y="260648"/>
            <a:ext cx="8912395" cy="687497"/>
          </a:xfrm>
        </p:spPr>
        <p:txBody>
          <a:bodyPr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02179" y="1341438"/>
            <a:ext cx="4265083" cy="46799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0" indent="0">
              <a:buNone/>
              <a:defRPr sz="1100"/>
            </a:lvl2pPr>
            <a:lvl3pPr marL="0" indent="0">
              <a:buNone/>
              <a:defRPr sz="1100"/>
            </a:lvl3pPr>
            <a:lvl4pPr marL="0" indent="0">
              <a:buNone/>
              <a:defRPr sz="1100"/>
            </a:lvl4pPr>
            <a:lvl5pPr marL="0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152498" y="1341438"/>
            <a:ext cx="4251325" cy="46799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00"/>
            </a:lvl1pPr>
            <a:lvl2pPr marL="0" indent="0">
              <a:buNone/>
              <a:defRPr sz="1100"/>
            </a:lvl2pPr>
            <a:lvl3pPr marL="0" indent="0">
              <a:buNone/>
              <a:defRPr sz="1100"/>
            </a:lvl3pPr>
            <a:lvl4pPr marL="0" indent="0">
              <a:buNone/>
              <a:defRPr sz="1100"/>
            </a:lvl4pPr>
            <a:lvl5pPr marL="0" indent="0">
              <a:buNone/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6367016"/>
            <a:ext cx="9906000" cy="490989"/>
          </a:xfrm>
          <a:prstGeom prst="rect">
            <a:avLst/>
          </a:prstGeom>
          <a:solidFill>
            <a:srgbClr val="D6EE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0147" tIns="40074" rIns="80147" bIns="40074" rtlCol="0" anchor="ctr"/>
          <a:lstStyle/>
          <a:p>
            <a:pPr algn="ctr"/>
            <a:endParaRPr lang="en-GB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1478" y="260648"/>
            <a:ext cx="8902343" cy="816394"/>
          </a:xfrm>
          <a:prstGeom prst="rect">
            <a:avLst/>
          </a:prstGeom>
        </p:spPr>
        <p:txBody>
          <a:bodyPr vert="horz" lIns="0" tIns="0" rIns="0" bIns="94662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pic>
        <p:nvPicPr>
          <p:cNvPr id="18" name="Picture 17" descr="110503-Logo-RGB_WhiteBG.png"/>
          <p:cNvPicPr>
            <a:picLocks noChangeAspect="1"/>
          </p:cNvPicPr>
          <p:nvPr/>
        </p:nvPicPr>
        <p:blipFill>
          <a:blip r:embed="rId18" cstate="print"/>
          <a:srcRect b="24599"/>
          <a:stretch>
            <a:fillRect/>
          </a:stretch>
        </p:blipFill>
        <p:spPr>
          <a:xfrm>
            <a:off x="501477" y="6153235"/>
            <a:ext cx="933786" cy="51036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-1" y="1124744"/>
            <a:ext cx="9906000" cy="0"/>
          </a:xfrm>
          <a:prstGeom prst="line">
            <a:avLst/>
          </a:prstGeom>
          <a:ln w="15875">
            <a:solidFill>
              <a:srgbClr val="D6EEF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709" name="Rectangle 13"/>
          <p:cNvSpPr>
            <a:spLocks noChangeArrowheads="1"/>
          </p:cNvSpPr>
          <p:nvPr/>
        </p:nvSpPr>
        <p:spPr bwMode="auto">
          <a:xfrm>
            <a:off x="-1868887" y="6165304"/>
            <a:ext cx="1595309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NO CONTENT IN THIS</a:t>
            </a:r>
            <a:b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</a:b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LOGO 'EXCLUSION'</a:t>
            </a:r>
            <a:b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</a:b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ZONE</a:t>
            </a:r>
          </a:p>
        </p:txBody>
      </p:sp>
      <p:sp>
        <p:nvSpPr>
          <p:cNvPr id="157710" name="Line 14"/>
          <p:cNvSpPr>
            <a:spLocks noChangeShapeType="1"/>
          </p:cNvSpPr>
          <p:nvPr/>
        </p:nvSpPr>
        <p:spPr bwMode="auto">
          <a:xfrm>
            <a:off x="-116087" y="6021393"/>
            <a:ext cx="0" cy="836613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3" name="Rectangle 17"/>
          <p:cNvSpPr>
            <a:spLocks noChangeArrowheads="1"/>
          </p:cNvSpPr>
          <p:nvPr/>
        </p:nvSpPr>
        <p:spPr bwMode="auto">
          <a:xfrm>
            <a:off x="-1758282" y="354722"/>
            <a:ext cx="1484701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ONLY MAIN AND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SECONDARY TITLES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IN 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14" name="Line 18"/>
          <p:cNvSpPr>
            <a:spLocks noChangeShapeType="1"/>
          </p:cNvSpPr>
          <p:nvPr/>
        </p:nvSpPr>
        <p:spPr bwMode="auto">
          <a:xfrm>
            <a:off x="-108347" y="260648"/>
            <a:ext cx="0" cy="881063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5" name="Rectangle 19"/>
          <p:cNvSpPr>
            <a:spLocks noChangeArrowheads="1"/>
          </p:cNvSpPr>
          <p:nvPr/>
        </p:nvSpPr>
        <p:spPr bwMode="auto">
          <a:xfrm>
            <a:off x="-1477757" y="3356992"/>
            <a:ext cx="12041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MAIN CONTENT</a:t>
            </a:r>
            <a:b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</a:br>
            <a:r>
              <a:rPr kumimoji="0" lang="en-US" sz="1000" b="1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ea typeface="+mn-ea"/>
                <a:cs typeface="Tahoma" pitchFamily="34" charset="0"/>
              </a:rPr>
              <a:t>AREA</a:t>
            </a:r>
          </a:p>
        </p:txBody>
      </p:sp>
      <p:sp>
        <p:nvSpPr>
          <p:cNvPr id="157716" name="Line 20"/>
          <p:cNvSpPr>
            <a:spLocks noChangeShapeType="1"/>
          </p:cNvSpPr>
          <p:nvPr/>
        </p:nvSpPr>
        <p:spPr bwMode="auto">
          <a:xfrm>
            <a:off x="-117560" y="1341438"/>
            <a:ext cx="1473" cy="467995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7" name="Rectangle 21"/>
          <p:cNvSpPr>
            <a:spLocks noChangeArrowheads="1"/>
          </p:cNvSpPr>
          <p:nvPr/>
        </p:nvSpPr>
        <p:spPr bwMode="auto">
          <a:xfrm>
            <a:off x="-2319808" y="44624"/>
            <a:ext cx="204623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NO CONTENT IN 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18" name="Line 22"/>
          <p:cNvSpPr>
            <a:spLocks noChangeShapeType="1"/>
          </p:cNvSpPr>
          <p:nvPr/>
        </p:nvSpPr>
        <p:spPr bwMode="auto">
          <a:xfrm>
            <a:off x="-108347" y="0"/>
            <a:ext cx="0" cy="260648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19" name="Rectangle 23"/>
          <p:cNvSpPr>
            <a:spLocks noChangeArrowheads="1"/>
          </p:cNvSpPr>
          <p:nvPr/>
        </p:nvSpPr>
        <p:spPr bwMode="auto">
          <a:xfrm>
            <a:off x="8785728" y="7205414"/>
            <a:ext cx="12378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NO CONTENT IN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20" name="Line 24"/>
          <p:cNvSpPr>
            <a:spLocks noChangeShapeType="1"/>
          </p:cNvSpPr>
          <p:nvPr/>
        </p:nvSpPr>
        <p:spPr bwMode="auto">
          <a:xfrm flipH="1">
            <a:off x="9403822" y="7029400"/>
            <a:ext cx="50217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sp>
        <p:nvSpPr>
          <p:cNvPr id="157721" name="Rectangle 25"/>
          <p:cNvSpPr>
            <a:spLocks noChangeArrowheads="1"/>
          </p:cNvSpPr>
          <p:nvPr/>
        </p:nvSpPr>
        <p:spPr bwMode="auto">
          <a:xfrm>
            <a:off x="-117560" y="7277362"/>
            <a:ext cx="123783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NO CONTENT IN</a:t>
            </a:r>
            <a:b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</a:br>
            <a:r>
              <a:rPr kumimoji="0" lang="en-US" sz="10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Tahoma" pitchFamily="34" charset="0"/>
                <a:cs typeface="Tahoma" pitchFamily="34" charset="0"/>
              </a:rPr>
              <a:t>THIS AREA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Tahoma" pitchFamily="34" charset="0"/>
              <a:cs typeface="Tahoma" pitchFamily="34" charset="0"/>
            </a:endParaRPr>
          </a:p>
        </p:txBody>
      </p:sp>
      <p:sp>
        <p:nvSpPr>
          <p:cNvPr id="157722" name="Line 26"/>
          <p:cNvSpPr>
            <a:spLocks noChangeShapeType="1"/>
          </p:cNvSpPr>
          <p:nvPr/>
        </p:nvSpPr>
        <p:spPr bwMode="auto">
          <a:xfrm flipH="1">
            <a:off x="0" y="7029400"/>
            <a:ext cx="502179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 type="arrow" w="med" len="med"/>
            <a:tailEnd type="arrow" w="med" len="med"/>
          </a:ln>
          <a:effectLst/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ahoma" pitchFamily="34" charset="0"/>
              <a:ea typeface="+mn-ea"/>
              <a:cs typeface="+mn-cs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-547162" y="6021388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-547162" y="1340768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-547162" y="1124744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-547162" y="260648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-547162" y="0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-547162" y="6858000"/>
            <a:ext cx="507607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 flipV="1">
            <a:off x="-180020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 flipV="1">
            <a:off x="9223801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rot="5400000" flipH="1" flipV="1">
            <a:off x="9725980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rot="5400000" flipH="1" flipV="1">
            <a:off x="322159" y="7065404"/>
            <a:ext cx="360040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 Placeholder 44"/>
          <p:cNvSpPr>
            <a:spLocks noGrp="1"/>
          </p:cNvSpPr>
          <p:nvPr>
            <p:ph type="body" idx="1"/>
          </p:nvPr>
        </p:nvSpPr>
        <p:spPr>
          <a:xfrm>
            <a:off x="495300" y="1341439"/>
            <a:ext cx="8918575" cy="467995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/>
          </a:p>
        </p:txBody>
      </p:sp>
      <p:sp>
        <p:nvSpPr>
          <p:cNvPr id="43" name="TextBox 42"/>
          <p:cNvSpPr txBox="1"/>
          <p:nvPr/>
        </p:nvSpPr>
        <p:spPr>
          <a:xfrm>
            <a:off x="6791384" y="6367011"/>
            <a:ext cx="2686119" cy="490989"/>
          </a:xfrm>
          <a:prstGeom prst="rect">
            <a:avLst/>
          </a:prstGeom>
          <a:noFill/>
        </p:spPr>
        <p:txBody>
          <a:bodyPr wrap="square" lIns="80147" tIns="40074" rIns="80147" bIns="40074" rtlCol="0" anchor="ctr" anchorCtr="0">
            <a:noAutofit/>
          </a:bodyPr>
          <a:lstStyle/>
          <a:p>
            <a:pPr algn="r"/>
            <a:fld id="{C8FAFB76-8678-4312-A37B-42B2A031034D}" type="slidenum">
              <a:rPr lang="en-GB" sz="800" smtClean="0">
                <a:solidFill>
                  <a:srgbClr val="414042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pPr algn="r"/>
              <a:t>‹#›</a:t>
            </a:fld>
            <a:endParaRPr lang="en-GB" sz="800" dirty="0" smtClean="0">
              <a:solidFill>
                <a:srgbClr val="414042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86594" y="6367011"/>
            <a:ext cx="2106234" cy="490989"/>
          </a:xfrm>
          <a:prstGeom prst="rect">
            <a:avLst/>
          </a:prstGeom>
          <a:noFill/>
        </p:spPr>
        <p:txBody>
          <a:bodyPr wrap="square" lIns="80147" tIns="40074" rIns="80147" bIns="40074" rtlCol="0" anchor="ctr" anchorCtr="0">
            <a:noAutofit/>
          </a:bodyPr>
          <a:lstStyle/>
          <a:p>
            <a:r>
              <a:rPr lang="en-GB" sz="800" dirty="0" smtClean="0"/>
              <a:t>© Rule Financial 201</a:t>
            </a:r>
            <a:r>
              <a:rPr lang="pl-PL" sz="800" dirty="0" smtClean="0"/>
              <a:t>3</a:t>
            </a:r>
            <a:endParaRPr lang="en-GB" sz="8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2" r:id="rId3"/>
    <p:sldLayoutId id="2147483664" r:id="rId4"/>
    <p:sldLayoutId id="2147483650" r:id="rId5"/>
    <p:sldLayoutId id="2147483657" r:id="rId6"/>
    <p:sldLayoutId id="2147483651" r:id="rId7"/>
    <p:sldLayoutId id="2147483660" r:id="rId8"/>
    <p:sldLayoutId id="2147483658" r:id="rId9"/>
    <p:sldLayoutId id="2147483653" r:id="rId10"/>
    <p:sldLayoutId id="2147483654" r:id="rId11"/>
    <p:sldLayoutId id="2147483661" r:id="rId12"/>
    <p:sldLayoutId id="2147483656" r:id="rId13"/>
    <p:sldLayoutId id="2147483659" r:id="rId14"/>
    <p:sldLayoutId id="2147483665" r:id="rId15"/>
    <p:sldLayoutId id="2147483652" r:id="rId16"/>
  </p:sldLayoutIdLst>
  <p:transition spd="med"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872655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Tahoma" pitchFamily="34" charset="0"/>
          <a:ea typeface="Tahoma" pitchFamily="34" charset="0"/>
          <a:cs typeface="Tahoma" pitchFamily="34" charset="0"/>
        </a:defRPr>
      </a:lvl1pPr>
    </p:titleStyle>
    <p:bodyStyle>
      <a:lvl1pPr marL="180000" indent="-180000" algn="l" defTabSz="995613" rtl="0" eaLnBrk="1" latinLnBrk="0" hangingPunct="1">
        <a:lnSpc>
          <a:spcPct val="140000"/>
        </a:lnSpc>
        <a:spcBef>
          <a:spcPts val="300"/>
        </a:spcBef>
        <a:buClr>
          <a:schemeClr val="tx2"/>
        </a:buClr>
        <a:buSzPct val="110000"/>
        <a:buFont typeface="Wingdings" pitchFamily="2" charset="2"/>
        <a:buChar char="l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1pPr>
      <a:lvl2pPr marL="357188" indent="-176213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Wingdings 3" pitchFamily="18" charset="2"/>
        <a:buChar char="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2pPr>
      <a:lvl3pPr marL="538163" indent="-180975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Tahoma" pitchFamily="34" charset="0"/>
        <a:buChar char="–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719138" indent="-180975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Tahoma" pitchFamily="34" charset="0"/>
        <a:buChar char="–"/>
        <a:defRPr lang="en-US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895350" indent="-176213" algn="l" defTabSz="995613" rtl="0" eaLnBrk="1" latinLnBrk="0" hangingPunct="1">
        <a:lnSpc>
          <a:spcPct val="140000"/>
        </a:lnSpc>
        <a:spcBef>
          <a:spcPct val="20000"/>
        </a:spcBef>
        <a:buClr>
          <a:schemeClr val="tx2"/>
        </a:buClr>
        <a:buSzPct val="80000"/>
        <a:buFont typeface="Tahoma" pitchFamily="34" charset="0"/>
        <a:buChar char="–"/>
        <a:defRPr lang="en-GB" sz="1100" kern="1200" dirty="0" smtClean="0">
          <a:solidFill>
            <a:schemeClr val="tx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399799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36125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72452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708779" indent="-218163" algn="l" defTabSz="872655" rtl="0" eaLnBrk="1" latinLnBrk="0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6327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72655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8981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45308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1635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17962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54289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90616" algn="l" defTabSz="87265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hyperlink" Target="http://www.nngroup.com/articles/why-you-only-need-to-test-with-5-users/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/>
              <a:t>"Aplikacje dla ludzi”- projektowanie interfejsu użytkownika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9715" y="5589240"/>
            <a:ext cx="3600400" cy="576064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r>
              <a:rPr lang="pl-PL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Andrzej Matłosz</a:t>
            </a:r>
          </a:p>
          <a:p>
            <a:r>
              <a:rPr lang="pl-PL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UAM </a:t>
            </a:r>
            <a:r>
              <a:rPr lang="pl-PL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- </a:t>
            </a:r>
            <a:r>
              <a:rPr lang="pl-PL" sz="105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20.05.2015</a:t>
            </a:r>
            <a:endParaRPr lang="pl-PL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en-GB" sz="9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Niezbędne elementy w projektowaniu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pl-PL" sz="1800" dirty="0" smtClean="0"/>
              <a:t>  Hierarchia czynności- pokaż gdzie jesteś i dokąd zmierzasz</a:t>
            </a:r>
          </a:p>
        </p:txBody>
      </p:sp>
      <p:pic>
        <p:nvPicPr>
          <p:cNvPr id="3075" name="Picture 3" descr="C:\Users\Samsung\Desktop\Interfejs użytkownika\merlin hierarchia czynnośc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6576" y="1998862"/>
            <a:ext cx="7103368" cy="37988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Niezbędne elementy w projektowaniu- Konwencje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Ustaw kursor tam gdzie trzeba</a:t>
            </a:r>
          </a:p>
        </p:txBody>
      </p:sp>
      <p:pic>
        <p:nvPicPr>
          <p:cNvPr id="6146" name="Picture 2" descr="C:\Users\Samsung\Desktop\Interfejs użytkownika\allegro textbo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568" y="2780928"/>
            <a:ext cx="7439397" cy="15859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Pole wyszukiwania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3074" name="Picture 2" descr="C:\Users\Samsung\Desktop\Warsztaty UX Targi Pracy\pole wyszukiwania interakcja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472" y="1412776"/>
            <a:ext cx="9413874" cy="41825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25976266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Niezbędne elementy w projektowaniu- Konwencje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Logo- górny lewy róg, link do strony głównej</a:t>
            </a:r>
          </a:p>
        </p:txBody>
      </p:sp>
      <p:pic>
        <p:nvPicPr>
          <p:cNvPr id="5122" name="Picture 2" descr="C:\Users\Samsung\Desktop\Interfejs użytkownika\allegro 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568" y="2708920"/>
            <a:ext cx="7768810" cy="16561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Niezbędne elementy w projektowaniu- Konwencje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Pokaż w co można kliknąć</a:t>
            </a:r>
          </a:p>
        </p:txBody>
      </p:sp>
      <p:pic>
        <p:nvPicPr>
          <p:cNvPr id="7171" name="Picture 3" descr="C:\Users\Samsung\Desktop\Interfejs użytkownika\dobreprogramy linki 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4648" y="1900843"/>
            <a:ext cx="5904656" cy="4048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Niezbędne elementy w projektowaniu- Konwencje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Pokaż w co można kliknąć</a:t>
            </a:r>
          </a:p>
        </p:txBody>
      </p:sp>
      <p:pic>
        <p:nvPicPr>
          <p:cNvPr id="8195" name="Picture 3" descr="C:\Users\Samsung\Desktop\Interfejs użytkownika\merlin klikan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1517" y="1772816"/>
            <a:ext cx="8123931" cy="43431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Niezbędne elementy w projektowaniu- Konwencje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Pokaż to co jest najważniejsze</a:t>
            </a:r>
          </a:p>
        </p:txBody>
      </p:sp>
      <p:pic>
        <p:nvPicPr>
          <p:cNvPr id="9218" name="Picture 2" descr="C:\Users\Samsung\Desktop\Interfejs użytkownika\nabó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4647" y="1780174"/>
            <a:ext cx="6048673" cy="42411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Niezbędne elementy w projektowaniu- Konwencje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Pokaż to co jest najważniejsze</a:t>
            </a:r>
          </a:p>
        </p:txBody>
      </p:sp>
      <p:pic>
        <p:nvPicPr>
          <p:cNvPr id="10242" name="Picture 2" descr="C:\Users\Samsung\Desktop\Interfejs użytkownika\wp logowanie zamaza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6516" y="1707440"/>
            <a:ext cx="8712968" cy="42418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Niezbędne elementy w projektowaniu- Konwencje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Pokaż to co jest najważniejsze</a:t>
            </a:r>
          </a:p>
        </p:txBody>
      </p:sp>
      <p:pic>
        <p:nvPicPr>
          <p:cNvPr id="11266" name="Picture 2" descr="C:\Users\Samsung\Desktop\Interfejs użytkownika\wp logowan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583" y="1708480"/>
            <a:ext cx="8710834" cy="424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Niezbędne elementy w projektowaniu- Konwencje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Ogranicz chaos</a:t>
            </a:r>
          </a:p>
        </p:txBody>
      </p:sp>
      <p:pic>
        <p:nvPicPr>
          <p:cNvPr id="12290" name="Picture 2" descr="C:\Users\Samsung\Desktop\Interfejs użytkownika\b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544" y="2060848"/>
            <a:ext cx="8136904" cy="33648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 prezentacji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pl-PL" sz="1800" dirty="0" smtClean="0"/>
              <a:t>  Jak naprawdę użytkownik korzysta z </a:t>
            </a:r>
            <a:r>
              <a:rPr lang="pl-PL" sz="1800" dirty="0" err="1" smtClean="0"/>
              <a:t>internetu</a:t>
            </a:r>
            <a:endParaRPr lang="pl-PL" sz="1800" dirty="0" smtClean="0"/>
          </a:p>
          <a:p>
            <a:pPr marL="0" indent="0"/>
            <a:r>
              <a:rPr lang="pl-PL" sz="1800" b="1" dirty="0" smtClean="0"/>
              <a:t>  </a:t>
            </a:r>
            <a:r>
              <a:rPr lang="pl-PL" sz="1800" dirty="0" smtClean="0"/>
              <a:t>Niezbędne elementy w projektowaniu</a:t>
            </a:r>
          </a:p>
          <a:p>
            <a:pPr marL="0" indent="0"/>
            <a:r>
              <a:rPr lang="pl-PL" sz="1800" dirty="0" smtClean="0"/>
              <a:t>  Zasady projektowania formularzy</a:t>
            </a:r>
          </a:p>
          <a:p>
            <a:pPr marL="0" indent="0"/>
            <a:r>
              <a:rPr lang="pl-PL" sz="1800" dirty="0" smtClean="0"/>
              <a:t>  Kilka prostych zasad na temat tekstu</a:t>
            </a:r>
          </a:p>
          <a:p>
            <a:pPr marL="0" indent="0"/>
            <a:r>
              <a:rPr lang="pl-PL" sz="1800" dirty="0" smtClean="0"/>
              <a:t>  Testowanie</a:t>
            </a:r>
          </a:p>
          <a:p>
            <a:pPr marL="0" indent="0"/>
            <a:r>
              <a:rPr lang="pl-PL" sz="1800" dirty="0" smtClean="0"/>
              <a:t>  Dopasowanie aplikacji do różnych rozdzielczości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/>
              <a:t>Integracja z portalami społecznościowymi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4098" name="Picture 2" descr="C:\Users\Samsung\Desktop\Warsztaty UX Targi Pracy\scialmedia1-e136922794289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6606" y="1842952"/>
            <a:ext cx="8070850" cy="33862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8785104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r>
              <a:rPr lang="pl-PL" sz="2400" dirty="0" smtClean="0"/>
              <a:t>Zasady projektowania formularzy</a:t>
            </a: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Pokaż drogę do zakończenia</a:t>
            </a:r>
          </a:p>
        </p:txBody>
      </p:sp>
      <p:pic>
        <p:nvPicPr>
          <p:cNvPr id="13315" name="Picture 3" descr="C:\Users\Samsung\Desktop\Interfejs użytkownika\edarling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0098" y="1804388"/>
            <a:ext cx="8789406" cy="41448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Grupuj pola</a:t>
            </a:r>
          </a:p>
        </p:txBody>
      </p:sp>
      <p:pic>
        <p:nvPicPr>
          <p:cNvPr id="14338" name="Picture 2" descr="C:\Users\Samsung\Desktop\Interfejs użytkownika\interia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84687" y="747141"/>
            <a:ext cx="4976625" cy="6008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Zadbaj o </a:t>
            </a:r>
            <a:r>
              <a:rPr lang="pl-PL" sz="1800" dirty="0" err="1" smtClean="0"/>
              <a:t>klikalne</a:t>
            </a:r>
            <a:r>
              <a:rPr lang="pl-PL" sz="1800" dirty="0" smtClean="0"/>
              <a:t> etykiety</a:t>
            </a:r>
          </a:p>
        </p:txBody>
      </p:sp>
      <p:pic>
        <p:nvPicPr>
          <p:cNvPr id="15365" name="Picture 5" descr="C:\Users\Samsung\Desktop\Interfejs użytkownika\checkbox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2680" y="2060848"/>
            <a:ext cx="5040560" cy="1440160"/>
          </a:xfrm>
          <a:prstGeom prst="rect">
            <a:avLst/>
          </a:prstGeom>
          <a:noFill/>
        </p:spPr>
      </p:pic>
      <p:pic>
        <p:nvPicPr>
          <p:cNvPr id="15366" name="Picture 6" descr="C:\Users\Samsung\Desktop\Interfejs użytkownika\radiobutton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4728" y="3933056"/>
            <a:ext cx="4029075" cy="1181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Używaj właściwych kontrolek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32920" y="1297757"/>
            <a:ext cx="4665533" cy="5041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smtClean="0"/>
              <a:t>Pokazuj tylko to </a:t>
            </a:r>
            <a:r>
              <a:rPr lang="pl-PL" sz="1800" dirty="0" smtClean="0"/>
              <a:t>co niezbędne</a:t>
            </a:r>
          </a:p>
        </p:txBody>
      </p:sp>
      <p:pic>
        <p:nvPicPr>
          <p:cNvPr id="16387" name="Picture 3" descr="C:\Users\Samsung\Desktop\Interfejs użytkownika\merlin- nowa list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664" y="2564904"/>
            <a:ext cx="5434161" cy="25334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Sortuj listy, </a:t>
            </a:r>
            <a:r>
              <a:rPr lang="pl-PL" sz="1800" dirty="0" err="1" smtClean="0"/>
              <a:t>comboboxy</a:t>
            </a:r>
            <a:r>
              <a:rPr lang="pl-PL" sz="1800" dirty="0" smtClean="0"/>
              <a:t>, </a:t>
            </a:r>
            <a:r>
              <a:rPr lang="pl-PL" sz="1800" dirty="0" err="1" smtClean="0"/>
              <a:t>gridy</a:t>
            </a:r>
            <a:r>
              <a:rPr lang="pl-PL" sz="1800" dirty="0" smtClean="0"/>
              <a:t>. Pozwalaj sortować tam gdzie to możliwe</a:t>
            </a:r>
          </a:p>
        </p:txBody>
      </p:sp>
      <p:pic>
        <p:nvPicPr>
          <p:cNvPr id="17410" name="Picture 2" descr="C:\Users\Samsung\Desktop\Interfejs użytkownika\combo posortowan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81660" y="2204864"/>
            <a:ext cx="1932214" cy="2880320"/>
          </a:xfrm>
          <a:prstGeom prst="rect">
            <a:avLst/>
          </a:prstGeom>
          <a:noFill/>
        </p:spPr>
      </p:pic>
      <p:pic>
        <p:nvPicPr>
          <p:cNvPr id="17411" name="Picture 3" descr="C:\Users\Samsung\Desktop\Interfejs użytkownika\grid posortowan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24" y="2060848"/>
            <a:ext cx="6591300" cy="3324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Stosując stronicowanie, pozwalaj dowolnie po nim nawigować</a:t>
            </a:r>
          </a:p>
        </p:txBody>
      </p:sp>
      <p:pic>
        <p:nvPicPr>
          <p:cNvPr id="18434" name="Picture 2" descr="C:\Users\Samsung\Desktop\Interfejs użytkownika\goog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2640" y="2613833"/>
            <a:ext cx="5679578" cy="1047211"/>
          </a:xfrm>
          <a:prstGeom prst="rect">
            <a:avLst/>
          </a:prstGeom>
          <a:noFill/>
        </p:spPr>
      </p:pic>
      <p:pic>
        <p:nvPicPr>
          <p:cNvPr id="18436" name="Picture 4" descr="C:\Users\Samsung\Desktop\Interfejs użytkownika\grid pag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2600" y="4293096"/>
            <a:ext cx="7074086" cy="557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Pokaż wymagane pola</a:t>
            </a:r>
          </a:p>
        </p:txBody>
      </p:sp>
      <p:pic>
        <p:nvPicPr>
          <p:cNvPr id="19458" name="Picture 2" descr="C:\Users\Samsung\Desktop\Interfejs użytkownika\one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2720" y="2435225"/>
            <a:ext cx="5055899" cy="24339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r>
              <a:rPr lang="pl-PL" sz="2400" dirty="0" smtClean="0"/>
              <a:t>Jak naprawdę użytkownik korzysta z </a:t>
            </a:r>
            <a:r>
              <a:rPr lang="pl-PL" sz="2400" dirty="0" err="1" smtClean="0"/>
              <a:t>internetu</a:t>
            </a:r>
            <a:endParaRPr lang="pl-PL" sz="2400" dirty="0" smtClean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Pokaż format danych</a:t>
            </a:r>
          </a:p>
        </p:txBody>
      </p:sp>
      <p:pic>
        <p:nvPicPr>
          <p:cNvPr id="20482" name="Picture 2" descr="C:\Users\Samsung\Desktop\Interfejs użytkownika\data urodzeni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2720" y="2672916"/>
            <a:ext cx="4320480" cy="827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Wyjaśniaj wątpliwości poprzez pomoc kontekstową</a:t>
            </a:r>
          </a:p>
        </p:txBody>
      </p:sp>
      <p:pic>
        <p:nvPicPr>
          <p:cNvPr id="21506" name="Picture 2" descr="C:\Users\Samsung\Desktop\Interfejs użytkownika\gmai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6656" y="2492896"/>
            <a:ext cx="6076950" cy="1905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Informuj o błędach</a:t>
            </a:r>
          </a:p>
        </p:txBody>
      </p:sp>
      <p:pic>
        <p:nvPicPr>
          <p:cNvPr id="22530" name="Picture 2" descr="C:\Users\Samsung\Desktop\Interfejs użytkownika\gmail 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4768" y="2132856"/>
            <a:ext cx="3528392" cy="348675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Ustaw dobre wartości domyślne</a:t>
            </a:r>
          </a:p>
        </p:txBody>
      </p:sp>
      <p:pic>
        <p:nvPicPr>
          <p:cNvPr id="23555" name="Picture 3" descr="C:\Users\Samsung\Desktop\Interfejs użytkownika\gmail lokalizacj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6737" y="2492896"/>
            <a:ext cx="4464496" cy="9384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Pamiętaj, że użytkownik „nie czyta”</a:t>
            </a:r>
          </a:p>
        </p:txBody>
      </p:sp>
      <p:pic>
        <p:nvPicPr>
          <p:cNvPr id="23554" name="Picture 2" descr="C:\Users\Samsung\Desktop\Interfejs użytkownika\edarling opi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6616" y="1844824"/>
            <a:ext cx="6956425" cy="3881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Pamiętaj o potwierdzeniu akcji użytkownika (zwłaszcza używając AJAX)</a:t>
            </a:r>
          </a:p>
        </p:txBody>
      </p:sp>
      <p:pic>
        <p:nvPicPr>
          <p:cNvPr id="52226" name="Picture 2" descr="C:\Users\Samsung\Desktop\Interfejs użytkownika\merlin potwierdzen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0592" y="1988840"/>
            <a:ext cx="6859312" cy="37444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Zasady projektowania formularzy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Stosujmy naturalne udogodnienia, powiadamianie za pomocą animacji</a:t>
            </a:r>
          </a:p>
        </p:txBody>
      </p:sp>
      <p:pic>
        <p:nvPicPr>
          <p:cNvPr id="53250" name="Picture 2" descr="C:\Users\Samsung\Desktop\Interfejs użytkownika\sortabl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92325" y="2060848"/>
            <a:ext cx="4597179" cy="3672408"/>
          </a:xfrm>
          <a:prstGeom prst="rect">
            <a:avLst/>
          </a:prstGeom>
          <a:noFill/>
        </p:spPr>
      </p:pic>
      <p:pic>
        <p:nvPicPr>
          <p:cNvPr id="53251" name="Picture 3" descr="C:\Users\Samsung\Desktop\Interfejs użytkownika\autocomplet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910" y="2132856"/>
            <a:ext cx="4098236" cy="26642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r>
              <a:rPr lang="pl-PL" sz="2400" dirty="0" smtClean="0"/>
              <a:t>Kilka prostych zasad na temat tekstu</a:t>
            </a: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Kilka prostych zasad na temat tekstu 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/>
            <a:r>
              <a:rPr lang="pl-PL" sz="1800" dirty="0" smtClean="0"/>
              <a:t>  Wyjustowanie tekstu</a:t>
            </a:r>
          </a:p>
          <a:p>
            <a:pPr marL="0" indent="0"/>
            <a:r>
              <a:rPr lang="pl-PL" sz="1800" dirty="0" smtClean="0"/>
              <a:t>  Czytelne akapity (odpowiednie odstępy między akapitami)</a:t>
            </a:r>
          </a:p>
          <a:p>
            <a:pPr marL="0" indent="0"/>
            <a:r>
              <a:rPr lang="pl-PL" sz="1800" dirty="0" smtClean="0"/>
              <a:t>  Odstępy między wierszami</a:t>
            </a:r>
          </a:p>
          <a:p>
            <a:pPr marL="0" indent="0"/>
            <a:r>
              <a:rPr lang="pl-PL" sz="1800" dirty="0" smtClean="0"/>
              <a:t>  Gramatyka, interpunkcja, ortografia</a:t>
            </a:r>
          </a:p>
          <a:p>
            <a:pPr marL="0" indent="0" algn="ctr">
              <a:buNone/>
            </a:pPr>
            <a:r>
              <a:rPr lang="pl-PL" sz="1800" dirty="0" smtClean="0"/>
              <a:t>Moja stara piła leży w piwnicy</a:t>
            </a:r>
          </a:p>
          <a:p>
            <a:pPr marL="0" indent="0" algn="ctr">
              <a:buNone/>
            </a:pPr>
            <a:r>
              <a:rPr lang="pl-PL" sz="1800" dirty="0" smtClean="0"/>
              <a:t>Moja stara piła, leży w piwnicy</a:t>
            </a:r>
          </a:p>
          <a:p>
            <a:pPr marL="0" indent="0"/>
            <a:r>
              <a:rPr lang="pl-PL" sz="1800" dirty="0" smtClean="0"/>
              <a:t>  Pogrubiony wstęp (streszczenie)</a:t>
            </a:r>
          </a:p>
          <a:p>
            <a:pPr marL="0" indent="0"/>
            <a:r>
              <a:rPr lang="pl-PL" sz="1800" dirty="0" smtClean="0"/>
              <a:t>  Zróżnicowana wielkość czcionki w nagłówkach</a:t>
            </a:r>
          </a:p>
          <a:p>
            <a:pPr marL="0" indent="0"/>
            <a:r>
              <a:rPr lang="pl-PL" sz="1800" dirty="0" smtClean="0"/>
              <a:t>  </a:t>
            </a:r>
            <a:r>
              <a:rPr lang="pl-PL" sz="1800" dirty="0" err="1" smtClean="0"/>
              <a:t>Copywriting</a:t>
            </a:r>
            <a:endParaRPr lang="pl-PL" sz="1800" dirty="0" smtClean="0"/>
          </a:p>
          <a:p>
            <a:pPr marL="0" indent="0"/>
            <a:endParaRPr lang="pl-PL" sz="1800" dirty="0" smtClean="0"/>
          </a:p>
        </p:txBody>
      </p:sp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r>
              <a:rPr lang="pl-PL" sz="2400" dirty="0" smtClean="0"/>
              <a:t>Testowanie</a:t>
            </a: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naprawdę użytkownik korzysta z </a:t>
            </a:r>
            <a:r>
              <a:rPr lang="pl-PL" dirty="0" err="1" smtClean="0"/>
              <a:t>internetu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2" name="Picture 2" descr="C:\Users\Samsung\Desktop\Interfejs użytkownika\w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1309" y="1268760"/>
            <a:ext cx="6630043" cy="45556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Testowanie 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1800" dirty="0" smtClean="0">
                <a:hlinkClick r:id="rId2"/>
              </a:rPr>
              <a:t>http://www.nngroup.com/articles/why-you-only-need-to-test-with-5-users/</a:t>
            </a:r>
            <a:endParaRPr lang="pl-PL" sz="1800" dirty="0" smtClean="0"/>
          </a:p>
        </p:txBody>
      </p:sp>
      <p:pic>
        <p:nvPicPr>
          <p:cNvPr id="28674" name="Picture 2" descr="Increase in proportion of usability problems found as a function of number of users teste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2640" y="2204864"/>
            <a:ext cx="6010275" cy="35909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Testowanie 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7" name="Content Placeholder 16"/>
          <p:cNvSpPr>
            <a:spLocks noGrp="1"/>
          </p:cNvSpPr>
          <p:nvPr>
            <p:ph idx="1"/>
          </p:nvPr>
        </p:nvSpPr>
        <p:spPr>
          <a:xfrm>
            <a:off x="500063" y="1268760"/>
            <a:ext cx="8913812" cy="4679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 smtClean="0"/>
              <a:t>Różne sposoby przeprowadzania testów:</a:t>
            </a:r>
          </a:p>
          <a:p>
            <a:pPr marL="0" indent="0"/>
            <a:r>
              <a:rPr lang="pl-PL" sz="1800" dirty="0" smtClean="0"/>
              <a:t>  Ankiety</a:t>
            </a:r>
          </a:p>
          <a:p>
            <a:pPr marL="0" indent="0"/>
            <a:r>
              <a:rPr lang="pl-PL" sz="1800" dirty="0" smtClean="0"/>
              <a:t>  Przeprowadzanie wywiadów</a:t>
            </a:r>
          </a:p>
          <a:p>
            <a:pPr marL="0" indent="0"/>
            <a:r>
              <a:rPr lang="pl-PL" sz="1800" dirty="0" smtClean="0"/>
              <a:t>  </a:t>
            </a:r>
            <a:r>
              <a:rPr lang="pl-PL" sz="1800" dirty="0" err="1" smtClean="0"/>
              <a:t>Storyboards</a:t>
            </a:r>
            <a:endParaRPr lang="pl-PL" sz="1800" dirty="0" smtClean="0"/>
          </a:p>
          <a:p>
            <a:pPr marL="0" indent="0"/>
            <a:r>
              <a:rPr lang="pl-PL" sz="1800" dirty="0" smtClean="0"/>
              <a:t>  Prototypowanie, użycie </a:t>
            </a:r>
            <a:r>
              <a:rPr lang="pl-PL" sz="1800" dirty="0" err="1" smtClean="0"/>
              <a:t>wireframes</a:t>
            </a:r>
            <a:endParaRPr lang="pl-PL" sz="1800" dirty="0" smtClean="0"/>
          </a:p>
          <a:p>
            <a:pPr marL="0" indent="0"/>
            <a:r>
              <a:rPr lang="pl-PL" sz="1800" dirty="0" smtClean="0"/>
              <a:t>  Testy A/B</a:t>
            </a:r>
          </a:p>
        </p:txBody>
      </p:sp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Dziękuję za uwagę 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sz="1800" dirty="0" smtClean="0"/>
          </a:p>
          <a:p>
            <a:pPr marL="0" indent="0" algn="ctr">
              <a:buNone/>
            </a:pPr>
            <a:endParaRPr lang="pl-PL" sz="1800" dirty="0" smtClean="0"/>
          </a:p>
          <a:p>
            <a:pPr marL="0" indent="0" algn="ctr">
              <a:buNone/>
            </a:pPr>
            <a:endParaRPr lang="pl-PL" sz="1800" dirty="0" smtClean="0"/>
          </a:p>
          <a:p>
            <a:pPr marL="0" indent="0" algn="ctr">
              <a:buNone/>
            </a:pPr>
            <a:r>
              <a:rPr lang="pl-PL" sz="1800" dirty="0" smtClean="0"/>
              <a:t>Andrzej Matłosz</a:t>
            </a:r>
          </a:p>
          <a:p>
            <a:pPr marL="0" indent="0" algn="ctr">
              <a:buNone/>
            </a:pPr>
            <a:r>
              <a:rPr lang="pl-PL" sz="1800" dirty="0" err="1" smtClean="0"/>
              <a:t>andrzej.matlosz@rulefinancial.com</a:t>
            </a:r>
            <a:endParaRPr lang="pl-PL" sz="1800" dirty="0" smtClean="0"/>
          </a:p>
        </p:txBody>
      </p:sp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naprawdę użytkownik korzysta z </a:t>
            </a:r>
            <a:r>
              <a:rPr lang="pl-PL" dirty="0" err="1" smtClean="0"/>
              <a:t>internetu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pic>
        <p:nvPicPr>
          <p:cNvPr id="2050" name="Picture 2" descr="C:\Users\Samsung\Desktop\Interfejs użytkownika\wp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8624" y="1268760"/>
            <a:ext cx="6624736" cy="45162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naprawdę użytkownik korzysta z </a:t>
            </a:r>
            <a:r>
              <a:rPr lang="pl-PL" dirty="0" err="1" smtClean="0"/>
              <a:t>internetu</a:t>
            </a:r>
            <a:r>
              <a:rPr lang="pl-PL" dirty="0" smtClean="0"/>
              <a:t> 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pl-PL" sz="1800" dirty="0" smtClean="0"/>
              <a:t>  Nie czytamy stron internetowych- przeglądamy je</a:t>
            </a:r>
          </a:p>
          <a:p>
            <a:pPr marL="0" indent="0"/>
            <a:r>
              <a:rPr lang="pl-PL" sz="1800" b="1" dirty="0" smtClean="0"/>
              <a:t>  </a:t>
            </a:r>
            <a:r>
              <a:rPr lang="pl-PL" sz="1800" dirty="0" smtClean="0"/>
              <a:t>Nie wybieramy optymalnie, zadowalamy się znalezionymi opcjami</a:t>
            </a:r>
          </a:p>
          <a:p>
            <a:pPr marL="0" indent="0"/>
            <a:r>
              <a:rPr lang="pl-PL" sz="1800" dirty="0" smtClean="0"/>
              <a:t>  Nie myślimy jak coś działa, tylko sobie z tym radzimy</a:t>
            </a:r>
            <a:endParaRPr lang="pl-PL" sz="1400" dirty="0"/>
          </a:p>
        </p:txBody>
      </p:sp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endParaRPr lang="pl-PL" sz="2400" dirty="0" smtClean="0"/>
          </a:p>
          <a:p>
            <a:pPr marL="0" indent="0" algn="ctr">
              <a:buNone/>
            </a:pPr>
            <a:r>
              <a:rPr lang="pl-PL" sz="2400" dirty="0" smtClean="0"/>
              <a:t>Niezbędne elementy w projektowaniu</a:t>
            </a:r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Niezbędne elementy w projektowaniu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/>
            <a:r>
              <a:rPr lang="pl-PL" sz="1800" dirty="0" smtClean="0"/>
              <a:t>  Hierarchia elementów</a:t>
            </a:r>
          </a:p>
          <a:p>
            <a:pPr marL="0" indent="0"/>
            <a:endParaRPr lang="pl-PL" sz="1800" dirty="0" smtClean="0"/>
          </a:p>
          <a:p>
            <a:pPr marL="0" indent="0"/>
            <a:endParaRPr lang="pl-PL" sz="1800" dirty="0" smtClean="0"/>
          </a:p>
          <a:p>
            <a:pPr marL="0" indent="0"/>
            <a:endParaRPr lang="pl-PL" sz="1800" dirty="0" smtClean="0"/>
          </a:p>
          <a:p>
            <a:pPr marL="0" indent="0"/>
            <a:endParaRPr lang="pl-PL" sz="1800" dirty="0" smtClean="0"/>
          </a:p>
          <a:p>
            <a:pPr marL="0" indent="0"/>
            <a:endParaRPr lang="pl-PL" sz="1800" dirty="0" smtClean="0"/>
          </a:p>
          <a:p>
            <a:pPr marL="0" indent="0"/>
            <a:endParaRPr lang="pl-PL" sz="1800" dirty="0" smtClean="0"/>
          </a:p>
          <a:p>
            <a:pPr marL="0" indent="0"/>
            <a:endParaRPr lang="pl-PL" sz="1800" dirty="0" smtClean="0"/>
          </a:p>
        </p:txBody>
      </p:sp>
      <p:pic>
        <p:nvPicPr>
          <p:cNvPr id="3074" name="Picture 2" descr="C:\Users\Samsung\Desktop\Interfejs użytkownika\alleg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600" y="1916832"/>
            <a:ext cx="7056784" cy="2456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7780230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501477" y="188640"/>
            <a:ext cx="8912397" cy="792088"/>
          </a:xfrm>
        </p:spPr>
        <p:txBody>
          <a:bodyPr/>
          <a:lstStyle/>
          <a:p>
            <a:pPr algn="ctr"/>
            <a:r>
              <a:rPr lang="pl-PL" dirty="0"/>
              <a:t>Pokaż do jakiej kategorii należy dany </a:t>
            </a:r>
            <a:r>
              <a:rPr lang="pl-PL" dirty="0" smtClean="0"/>
              <a:t>przedmiot/strona</a:t>
            </a: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sz="1800" dirty="0" smtClean="0"/>
          </a:p>
          <a:p>
            <a:pPr marL="0" indent="0"/>
            <a:endParaRPr lang="pl-PL" sz="1800" dirty="0" smtClean="0"/>
          </a:p>
          <a:p>
            <a:pPr marL="0" indent="0"/>
            <a:endParaRPr lang="pl-PL" sz="1800" dirty="0" smtClean="0"/>
          </a:p>
          <a:p>
            <a:pPr marL="0" indent="0"/>
            <a:endParaRPr lang="pl-PL" sz="1800" dirty="0" smtClean="0"/>
          </a:p>
          <a:p>
            <a:pPr marL="0" indent="0"/>
            <a:endParaRPr lang="pl-PL" sz="1800" dirty="0" smtClean="0"/>
          </a:p>
          <a:p>
            <a:pPr marL="0" indent="0"/>
            <a:endParaRPr lang="pl-PL" sz="1800" dirty="0" smtClean="0"/>
          </a:p>
        </p:txBody>
      </p:sp>
      <p:pic>
        <p:nvPicPr>
          <p:cNvPr id="1027" name="Picture 3" descr="C:\Users\Samsung\Desktop\Warsztaty UX Targi Pracy\allegro_info o kategori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0592" y="1341439"/>
            <a:ext cx="7543800" cy="4238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4265873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44970de2612e17a2b4a298aafb350898e5fd80"/>
</p:tagLst>
</file>

<file path=ppt/theme/theme1.xml><?xml version="1.0" encoding="utf-8"?>
<a:theme xmlns:a="http://schemas.openxmlformats.org/drawingml/2006/main" name="blank">
  <a:themeElements>
    <a:clrScheme name="Rule Financial">
      <a:dk1>
        <a:srgbClr val="414042"/>
      </a:dk1>
      <a:lt1>
        <a:srgbClr val="FFFFFF"/>
      </a:lt1>
      <a:dk2>
        <a:srgbClr val="003F72"/>
      </a:dk2>
      <a:lt2>
        <a:srgbClr val="B1E1EB"/>
      </a:lt2>
      <a:accent1>
        <a:srgbClr val="2280A6"/>
      </a:accent1>
      <a:accent2>
        <a:srgbClr val="77C6CE"/>
      </a:accent2>
      <a:accent3>
        <a:srgbClr val="B1E1EB"/>
      </a:accent3>
      <a:accent4>
        <a:srgbClr val="414042"/>
      </a:accent4>
      <a:accent5>
        <a:srgbClr val="F46800"/>
      </a:accent5>
      <a:accent6>
        <a:srgbClr val="C61717"/>
      </a:accent6>
      <a:hlink>
        <a:srgbClr val="2280A6"/>
      </a:hlink>
      <a:folHlink>
        <a:srgbClr val="C61717"/>
      </a:folHlink>
    </a:clrScheme>
    <a:fontScheme name="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 anchor="t" anchorCtr="0">
        <a:noAutofit/>
      </a:bodyPr>
      <a:lstStyle>
        <a:defPPr>
          <a:defRPr sz="900" dirty="0" smtClean="0">
            <a:latin typeface="Tahoma" pitchFamily="34" charset="0"/>
            <a:ea typeface="Tahoma" pitchFamily="34" charset="0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43DD3BAF854E478C8E4AFCDFDC61D2" ma:contentTypeVersion="3" ma:contentTypeDescription="Create a new document." ma:contentTypeScope="" ma:versionID="79a7e3248c4845e1911aee40d3581109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5D88537-F0FD-40C1-9CC2-8AB6EB9102DE}">
  <ds:schemaRefs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EFDC0B67-0CA8-4AB5-A159-24437AB709C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BE3136D-CB3E-4D5F-B52C-B033EB2B62F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2706</TotalTime>
  <Words>442</Words>
  <Application>Microsoft Office PowerPoint</Application>
  <PresentationFormat>Papier A4 (210x297 mm)</PresentationFormat>
  <Paragraphs>124</Paragraphs>
  <Slides>42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42</vt:i4>
      </vt:variant>
    </vt:vector>
  </HeadingPairs>
  <TitlesOfParts>
    <vt:vector size="43" baseType="lpstr">
      <vt:lpstr>blank</vt:lpstr>
      <vt:lpstr>"Aplikacje dla ludzi”- projektowanie interfejsu użytkownika</vt:lpstr>
      <vt:lpstr>Plan prezentacji </vt:lpstr>
      <vt:lpstr>Slajd 3</vt:lpstr>
      <vt:lpstr>Jak naprawdę użytkownik korzysta z internetu </vt:lpstr>
      <vt:lpstr>Jak naprawdę użytkownik korzysta z internetu </vt:lpstr>
      <vt:lpstr>Jak naprawdę użytkownik korzysta z internetu  </vt:lpstr>
      <vt:lpstr>Slajd 7</vt:lpstr>
      <vt:lpstr>Niezbędne elementy w projektowaniu </vt:lpstr>
      <vt:lpstr>Pokaż do jakiej kategorii należy dany przedmiot/strona </vt:lpstr>
      <vt:lpstr>Niezbędne elementy w projektowaniu </vt:lpstr>
      <vt:lpstr>Niezbędne elementy w projektowaniu- Konwencje </vt:lpstr>
      <vt:lpstr>Pole wyszukiwania </vt:lpstr>
      <vt:lpstr>Niezbędne elementy w projektowaniu- Konwencje </vt:lpstr>
      <vt:lpstr>Niezbędne elementy w projektowaniu- Konwencje </vt:lpstr>
      <vt:lpstr>Niezbędne elementy w projektowaniu- Konwencje </vt:lpstr>
      <vt:lpstr>Niezbędne elementy w projektowaniu- Konwencje </vt:lpstr>
      <vt:lpstr>Niezbędne elementy w projektowaniu- Konwencje </vt:lpstr>
      <vt:lpstr>Niezbędne elementy w projektowaniu- Konwencje </vt:lpstr>
      <vt:lpstr>Niezbędne elementy w projektowaniu- Konwencje </vt:lpstr>
      <vt:lpstr>Integracja z portalami społecznościowymi </vt:lpstr>
      <vt:lpstr>Slajd 21</vt:lpstr>
      <vt:lpstr>Zasady projektowania formularzy </vt:lpstr>
      <vt:lpstr>Zasady projektowania formularzy </vt:lpstr>
      <vt:lpstr>Zasady projektowania formularzy </vt:lpstr>
      <vt:lpstr>Zasady projektowania formularzy </vt:lpstr>
      <vt:lpstr>Zasady projektowania formularzy </vt:lpstr>
      <vt:lpstr>Zasady projektowania formularzy </vt:lpstr>
      <vt:lpstr>Zasady projektowania formularzy </vt:lpstr>
      <vt:lpstr>Zasady projektowania formularzy </vt:lpstr>
      <vt:lpstr>Zasady projektowania formularzy </vt:lpstr>
      <vt:lpstr>Zasady projektowania formularzy </vt:lpstr>
      <vt:lpstr>Zasady projektowania formularzy </vt:lpstr>
      <vt:lpstr>Zasady projektowania formularzy </vt:lpstr>
      <vt:lpstr>Zasady projektowania formularzy </vt:lpstr>
      <vt:lpstr>Zasady projektowania formularzy </vt:lpstr>
      <vt:lpstr>Zasady projektowania formularzy </vt:lpstr>
      <vt:lpstr>Slajd 37</vt:lpstr>
      <vt:lpstr>Kilka prostych zasad na temat tekstu  </vt:lpstr>
      <vt:lpstr>Slajd 39</vt:lpstr>
      <vt:lpstr>Testowanie  </vt:lpstr>
      <vt:lpstr>Testowanie  </vt:lpstr>
      <vt:lpstr>Dziękuję za uwagę  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Tahoma 32pt</dc:title>
  <dc:creator>Grzegorz Borkowski</dc:creator>
  <cp:lastModifiedBy>Kamila Matłosz</cp:lastModifiedBy>
  <cp:revision>168</cp:revision>
  <cp:lastPrinted>2011-07-14T12:46:45Z</cp:lastPrinted>
  <dcterms:created xsi:type="dcterms:W3CDTF">2012-10-11T13:59:40Z</dcterms:created>
  <dcterms:modified xsi:type="dcterms:W3CDTF">2015-05-19T19:11:49Z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0x0101007143DD3BAF854E478C8E4AFCDFDC61D2</vt:lpwstr>
  </property>
</Properties>
</file>